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3.xml" ContentType="application/vnd.openxmlformats-officedocument.theme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4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  <p:sldMasterId id="2147483725" r:id="rId5"/>
    <p:sldMasterId id="2147483727" r:id="rId6"/>
    <p:sldMasterId id="2147483734" r:id="rId7"/>
    <p:sldMasterId id="2147483739" r:id="rId8"/>
  </p:sldMasterIdLst>
  <p:notesMasterIdLst>
    <p:notesMasterId r:id="rId62"/>
  </p:notesMasterIdLst>
  <p:handoutMasterIdLst>
    <p:handoutMasterId r:id="rId63"/>
  </p:handoutMasterIdLst>
  <p:sldIdLst>
    <p:sldId id="256" r:id="rId9"/>
    <p:sldId id="550145315" r:id="rId10"/>
    <p:sldId id="550145316" r:id="rId11"/>
    <p:sldId id="550145317" r:id="rId12"/>
    <p:sldId id="550145325" r:id="rId13"/>
    <p:sldId id="550145326" r:id="rId14"/>
    <p:sldId id="550145318" r:id="rId15"/>
    <p:sldId id="550145324" r:id="rId16"/>
    <p:sldId id="550145327" r:id="rId17"/>
    <p:sldId id="550145319" r:id="rId18"/>
    <p:sldId id="550145321" r:id="rId19"/>
    <p:sldId id="550145322" r:id="rId20"/>
    <p:sldId id="550145320" r:id="rId21"/>
    <p:sldId id="550145331" r:id="rId22"/>
    <p:sldId id="550145332" r:id="rId23"/>
    <p:sldId id="550145329" r:id="rId24"/>
    <p:sldId id="550145333" r:id="rId25"/>
    <p:sldId id="550145328" r:id="rId26"/>
    <p:sldId id="550145330" r:id="rId27"/>
    <p:sldId id="550145346" r:id="rId28"/>
    <p:sldId id="550145339" r:id="rId29"/>
    <p:sldId id="1065" r:id="rId30"/>
    <p:sldId id="550145348" r:id="rId31"/>
    <p:sldId id="344" r:id="rId32"/>
    <p:sldId id="1068" r:id="rId33"/>
    <p:sldId id="550145344" r:id="rId34"/>
    <p:sldId id="300" r:id="rId35"/>
    <p:sldId id="1067" r:id="rId36"/>
    <p:sldId id="550145345" r:id="rId37"/>
    <p:sldId id="550145347" r:id="rId38"/>
    <p:sldId id="1066" r:id="rId39"/>
    <p:sldId id="550145340" r:id="rId40"/>
    <p:sldId id="550145341" r:id="rId41"/>
    <p:sldId id="550145349" r:id="rId42"/>
    <p:sldId id="550145350" r:id="rId43"/>
    <p:sldId id="550145353" r:id="rId44"/>
    <p:sldId id="550145351" r:id="rId45"/>
    <p:sldId id="550145352" r:id="rId46"/>
    <p:sldId id="550145323" r:id="rId47"/>
    <p:sldId id="301" r:id="rId48"/>
    <p:sldId id="1117" r:id="rId49"/>
    <p:sldId id="550145354" r:id="rId50"/>
    <p:sldId id="550145355" r:id="rId51"/>
    <p:sldId id="550145356" r:id="rId52"/>
    <p:sldId id="550145357" r:id="rId53"/>
    <p:sldId id="550145358" r:id="rId54"/>
    <p:sldId id="550145359" r:id="rId55"/>
    <p:sldId id="550145360" r:id="rId56"/>
    <p:sldId id="550145361" r:id="rId57"/>
    <p:sldId id="550145362" r:id="rId58"/>
    <p:sldId id="550145363" r:id="rId59"/>
    <p:sldId id="550145364" r:id="rId60"/>
    <p:sldId id="550145365" r:id="rId61"/>
  </p:sldIdLst>
  <p:sldSz cx="36576000" cy="2057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3B401"/>
    <a:srgbClr val="ECB802"/>
    <a:srgbClr val="F3BD01"/>
    <a:srgbClr val="FFFFFF"/>
    <a:srgbClr val="0071C5"/>
    <a:srgbClr val="010101"/>
    <a:srgbClr val="C8C8C8"/>
    <a:srgbClr val="C0C0C0"/>
    <a:srgbClr val="D1D1D1"/>
    <a:srgbClr val="B8B8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8A8F27-2291-4243-B81B-9D887895AE57}" v="191" dt="2024-03-14T15:43:09.40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628" autoAdjust="0"/>
    <p:restoredTop sz="96391" autoAdjust="0"/>
  </p:normalViewPr>
  <p:slideViewPr>
    <p:cSldViewPr snapToGrid="0">
      <p:cViewPr varScale="1">
        <p:scale>
          <a:sx n="40" d="100"/>
          <a:sy n="40" d="100"/>
        </p:scale>
        <p:origin x="180" y="354"/>
      </p:cViewPr>
      <p:guideLst/>
    </p:cSldViewPr>
  </p:slideViewPr>
  <p:outlineViewPr>
    <p:cViewPr>
      <p:scale>
        <a:sx n="33" d="100"/>
        <a:sy n="33" d="100"/>
      </p:scale>
      <p:origin x="0" y="-9332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221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handoutMaster" Target="handoutMasters/handoutMaster1.xml"/><Relationship Id="rId68" Type="http://schemas.microsoft.com/office/2016/11/relationships/changesInfo" Target="changesInfos/changesInfo1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3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Master" Target="slideMasters/slideMaster5.xml"/><Relationship Id="rId51" Type="http://schemas.openxmlformats.org/officeDocument/2006/relationships/slide" Target="slides/slide4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tableStyles" Target="tableStyle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ngjian Liang" userId="1b84b1d8-6c53-4808-b663-22e7563b27b5" providerId="ADAL" clId="{2D4DCC79-0E40-482D-B047-79E34530F3D0}"/>
    <pc:docChg chg="undo custSel addSld delSld modSld sldOrd modMainMaster">
      <pc:chgData name="Rongjian Liang" userId="1b84b1d8-6c53-4808-b663-22e7563b27b5" providerId="ADAL" clId="{2D4DCC79-0E40-482D-B047-79E34530F3D0}" dt="2023-07-12T22:12:34.579" v="4574" actId="255"/>
      <pc:docMkLst>
        <pc:docMk/>
      </pc:docMkLst>
      <pc:sldChg chg="addSp modSp mod">
        <pc:chgData name="Rongjian Liang" userId="1b84b1d8-6c53-4808-b663-22e7563b27b5" providerId="ADAL" clId="{2D4DCC79-0E40-482D-B047-79E34530F3D0}" dt="2023-07-12T15:22:11.561" v="3209" actId="20577"/>
        <pc:sldMkLst>
          <pc:docMk/>
          <pc:sldMk cId="1887837470" sldId="256"/>
        </pc:sldMkLst>
        <pc:spChg chg="add mod">
          <ac:chgData name="Rongjian Liang" userId="1b84b1d8-6c53-4808-b663-22e7563b27b5" providerId="ADAL" clId="{2D4DCC79-0E40-482D-B047-79E34530F3D0}" dt="2023-07-08T19:55:27.276" v="340" actId="14100"/>
          <ac:spMkLst>
            <pc:docMk/>
            <pc:sldMk cId="1887837470" sldId="256"/>
            <ac:spMk id="2" creationId="{B0B47487-FDD6-035D-C7B6-B44F8701067D}"/>
          </ac:spMkLst>
        </pc:spChg>
        <pc:spChg chg="add mod">
          <ac:chgData name="Rongjian Liang" userId="1b84b1d8-6c53-4808-b663-22e7563b27b5" providerId="ADAL" clId="{2D4DCC79-0E40-482D-B047-79E34530F3D0}" dt="2023-07-08T19:55:39.145" v="344" actId="1076"/>
          <ac:spMkLst>
            <pc:docMk/>
            <pc:sldMk cId="1887837470" sldId="256"/>
            <ac:spMk id="3" creationId="{364985BC-8024-1D60-95AD-CFB1A1893453}"/>
          </ac:spMkLst>
        </pc:spChg>
        <pc:spChg chg="mod">
          <ac:chgData name="Rongjian Liang" userId="1b84b1d8-6c53-4808-b663-22e7563b27b5" providerId="ADAL" clId="{2D4DCC79-0E40-482D-B047-79E34530F3D0}" dt="2023-07-08T19:57:13.556" v="350" actId="20577"/>
          <ac:spMkLst>
            <pc:docMk/>
            <pc:sldMk cId="1887837470" sldId="256"/>
            <ac:spMk id="4" creationId="{F16C5838-5B15-4295-A6AB-336C44034843}"/>
          </ac:spMkLst>
        </pc:spChg>
        <pc:spChg chg="add mod">
          <ac:chgData name="Rongjian Liang" userId="1b84b1d8-6c53-4808-b663-22e7563b27b5" providerId="ADAL" clId="{2D4DCC79-0E40-482D-B047-79E34530F3D0}" dt="2023-07-11T05:06:03.149" v="1714" actId="20577"/>
          <ac:spMkLst>
            <pc:docMk/>
            <pc:sldMk cId="1887837470" sldId="256"/>
            <ac:spMk id="5" creationId="{84F482D0-AA67-5265-9850-1FD760D8666F}"/>
          </ac:spMkLst>
        </pc:spChg>
        <pc:spChg chg="mod">
          <ac:chgData name="Rongjian Liang" userId="1b84b1d8-6c53-4808-b663-22e7563b27b5" providerId="ADAL" clId="{2D4DCC79-0E40-482D-B047-79E34530F3D0}" dt="2023-07-12T15:22:11.561" v="3209" actId="20577"/>
          <ac:spMkLst>
            <pc:docMk/>
            <pc:sldMk cId="1887837470" sldId="256"/>
            <ac:spMk id="10" creationId="{4C4E44C6-E88C-4CDE-9E6A-035AA5A6FA95}"/>
          </ac:spMkLst>
        </pc:spChg>
      </pc:sldChg>
      <pc:sldChg chg="del">
        <pc:chgData name="Rongjian Liang" userId="1b84b1d8-6c53-4808-b663-22e7563b27b5" providerId="ADAL" clId="{2D4DCC79-0E40-482D-B047-79E34530F3D0}" dt="2023-07-08T16:22:00.318" v="230" actId="47"/>
        <pc:sldMkLst>
          <pc:docMk/>
          <pc:sldMk cId="3351089257" sldId="259"/>
        </pc:sldMkLst>
      </pc:sldChg>
      <pc:sldChg chg="del">
        <pc:chgData name="Rongjian Liang" userId="1b84b1d8-6c53-4808-b663-22e7563b27b5" providerId="ADAL" clId="{2D4DCC79-0E40-482D-B047-79E34530F3D0}" dt="2023-07-11T04:24:44.355" v="1070" actId="47"/>
        <pc:sldMkLst>
          <pc:docMk/>
          <pc:sldMk cId="1984425062" sldId="262"/>
        </pc:sldMkLst>
      </pc:sldChg>
      <pc:sldChg chg="addSp delSp modSp add mod">
        <pc:chgData name="Rongjian Liang" userId="1b84b1d8-6c53-4808-b663-22e7563b27b5" providerId="ADAL" clId="{2D4DCC79-0E40-482D-B047-79E34530F3D0}" dt="2023-07-11T04:35:15.121" v="1198" actId="1076"/>
        <pc:sldMkLst>
          <pc:docMk/>
          <pc:sldMk cId="1999934341" sldId="5816"/>
        </pc:sldMkLst>
        <pc:spChg chg="mod">
          <ac:chgData name="Rongjian Liang" userId="1b84b1d8-6c53-4808-b663-22e7563b27b5" providerId="ADAL" clId="{2D4DCC79-0E40-482D-B047-79E34530F3D0}" dt="2023-07-11T04:32:38.635" v="1164" actId="1076"/>
          <ac:spMkLst>
            <pc:docMk/>
            <pc:sldMk cId="1999934341" sldId="5816"/>
            <ac:spMk id="2" creationId="{1DF23817-B634-88D8-E7C8-08BBD6780599}"/>
          </ac:spMkLst>
        </pc:spChg>
        <pc:spChg chg="add mod">
          <ac:chgData name="Rongjian Liang" userId="1b84b1d8-6c53-4808-b663-22e7563b27b5" providerId="ADAL" clId="{2D4DCC79-0E40-482D-B047-79E34530F3D0}" dt="2023-07-11T04:34:54.058" v="1194" actId="14100"/>
          <ac:spMkLst>
            <pc:docMk/>
            <pc:sldMk cId="1999934341" sldId="5816"/>
            <ac:spMk id="4" creationId="{F0A5B061-1CFB-13A6-456F-58CEA63B7EBF}"/>
          </ac:spMkLst>
        </pc:spChg>
        <pc:spChg chg="mod">
          <ac:chgData name="Rongjian Liang" userId="1b84b1d8-6c53-4808-b663-22e7563b27b5" providerId="ADAL" clId="{2D4DCC79-0E40-482D-B047-79E34530F3D0}" dt="2023-07-11T04:34:06.722" v="1178" actId="14100"/>
          <ac:spMkLst>
            <pc:docMk/>
            <pc:sldMk cId="1999934341" sldId="5816"/>
            <ac:spMk id="7" creationId="{F495637C-58FA-2919-D0CF-DBD45AC500B0}"/>
          </ac:spMkLst>
        </pc:spChg>
        <pc:grpChg chg="del mod">
          <ac:chgData name="Rongjian Liang" userId="1b84b1d8-6c53-4808-b663-22e7563b27b5" providerId="ADAL" clId="{2D4DCC79-0E40-482D-B047-79E34530F3D0}" dt="2023-07-11T04:33:51.944" v="1175" actId="478"/>
          <ac:grpSpMkLst>
            <pc:docMk/>
            <pc:sldMk cId="1999934341" sldId="5816"/>
            <ac:grpSpMk id="11" creationId="{90894E3F-0A23-FF8C-8C27-AF6E0092CC55}"/>
          </ac:grpSpMkLst>
        </pc:grpChg>
        <pc:picChg chg="add mod">
          <ac:chgData name="Rongjian Liang" userId="1b84b1d8-6c53-4808-b663-22e7563b27b5" providerId="ADAL" clId="{2D4DCC79-0E40-482D-B047-79E34530F3D0}" dt="2023-07-11T04:35:15.121" v="1198" actId="1076"/>
          <ac:picMkLst>
            <pc:docMk/>
            <pc:sldMk cId="1999934341" sldId="5816"/>
            <ac:picMk id="5" creationId="{4A64EEB2-92DE-0180-C96B-DB74D499AB20}"/>
          </ac:picMkLst>
        </pc:picChg>
        <pc:picChg chg="mod">
          <ac:chgData name="Rongjian Liang" userId="1b84b1d8-6c53-4808-b663-22e7563b27b5" providerId="ADAL" clId="{2D4DCC79-0E40-482D-B047-79E34530F3D0}" dt="2023-07-11T04:32:02.930" v="1119" actId="1076"/>
          <ac:picMkLst>
            <pc:docMk/>
            <pc:sldMk cId="1999934341" sldId="5816"/>
            <ac:picMk id="9" creationId="{373DF992-4D24-8FC3-37F0-1EC856E7DDA6}"/>
          </ac:picMkLst>
        </pc:picChg>
        <pc:picChg chg="mod">
          <ac:chgData name="Rongjian Liang" userId="1b84b1d8-6c53-4808-b663-22e7563b27b5" providerId="ADAL" clId="{2D4DCC79-0E40-482D-B047-79E34530F3D0}" dt="2023-07-11T04:32:02.930" v="1119" actId="1076"/>
          <ac:picMkLst>
            <pc:docMk/>
            <pc:sldMk cId="1999934341" sldId="5816"/>
            <ac:picMk id="10" creationId="{8F069F09-F17F-ACBF-F4BB-C018581DECE3}"/>
          </ac:picMkLst>
        </pc:picChg>
        <pc:picChg chg="del mod">
          <ac:chgData name="Rongjian Liang" userId="1b84b1d8-6c53-4808-b663-22e7563b27b5" providerId="ADAL" clId="{2D4DCC79-0E40-482D-B047-79E34530F3D0}" dt="2023-07-11T04:31:39.058" v="1113" actId="478"/>
          <ac:picMkLst>
            <pc:docMk/>
            <pc:sldMk cId="1999934341" sldId="5816"/>
            <ac:picMk id="13" creationId="{A4203411-BD33-0313-F2BE-9DC2070652E3}"/>
          </ac:picMkLst>
        </pc:picChg>
        <pc:picChg chg="mod">
          <ac:chgData name="Rongjian Liang" userId="1b84b1d8-6c53-4808-b663-22e7563b27b5" providerId="ADAL" clId="{2D4DCC79-0E40-482D-B047-79E34530F3D0}" dt="2023-07-11T04:33:44.394" v="1174" actId="1076"/>
          <ac:picMkLst>
            <pc:docMk/>
            <pc:sldMk cId="1999934341" sldId="5816"/>
            <ac:picMk id="14" creationId="{11CE4C8A-5D64-9FF0-EBFF-D300B64879FA}"/>
          </ac:picMkLst>
        </pc:picChg>
      </pc:sldChg>
      <pc:sldChg chg="addSp delSp modSp add mod">
        <pc:chgData name="Rongjian Liang" userId="1b84b1d8-6c53-4808-b663-22e7563b27b5" providerId="ADAL" clId="{2D4DCC79-0E40-482D-B047-79E34530F3D0}" dt="2023-07-12T22:12:34.579" v="4574" actId="255"/>
        <pc:sldMkLst>
          <pc:docMk/>
          <pc:sldMk cId="2978787710" sldId="5823"/>
        </pc:sldMkLst>
        <pc:spChg chg="mod">
          <ac:chgData name="Rongjian Liang" userId="1b84b1d8-6c53-4808-b663-22e7563b27b5" providerId="ADAL" clId="{2D4DCC79-0E40-482D-B047-79E34530F3D0}" dt="2023-07-11T04:25:38.036" v="1073" actId="1076"/>
          <ac:spMkLst>
            <pc:docMk/>
            <pc:sldMk cId="2978787710" sldId="5823"/>
            <ac:spMk id="2" creationId="{1DF23817-B634-88D8-E7C8-08BBD6780599}"/>
          </ac:spMkLst>
        </pc:spChg>
        <pc:spChg chg="mod">
          <ac:chgData name="Rongjian Liang" userId="1b84b1d8-6c53-4808-b663-22e7563b27b5" providerId="ADAL" clId="{2D4DCC79-0E40-482D-B047-79E34530F3D0}" dt="2023-07-12T22:09:00.005" v="4461" actId="1076"/>
          <ac:spMkLst>
            <pc:docMk/>
            <pc:sldMk cId="2978787710" sldId="5823"/>
            <ac:spMk id="5" creationId="{1E8B7D04-E514-154A-81D2-01E531CE51AC}"/>
          </ac:spMkLst>
        </pc:spChg>
        <pc:spChg chg="add del mod">
          <ac:chgData name="Rongjian Liang" userId="1b84b1d8-6c53-4808-b663-22e7563b27b5" providerId="ADAL" clId="{2D4DCC79-0E40-482D-B047-79E34530F3D0}" dt="2023-07-12T22:09:01.853" v="4462"/>
          <ac:spMkLst>
            <pc:docMk/>
            <pc:sldMk cId="2978787710" sldId="5823"/>
            <ac:spMk id="7" creationId="{E75FE781-1737-CDF0-8012-9DD3D464C578}"/>
          </ac:spMkLst>
        </pc:spChg>
        <pc:spChg chg="add mod">
          <ac:chgData name="Rongjian Liang" userId="1b84b1d8-6c53-4808-b663-22e7563b27b5" providerId="ADAL" clId="{2D4DCC79-0E40-482D-B047-79E34530F3D0}" dt="2023-07-12T22:12:34.579" v="4574" actId="255"/>
          <ac:spMkLst>
            <pc:docMk/>
            <pc:sldMk cId="2978787710" sldId="5823"/>
            <ac:spMk id="8" creationId="{E53AD294-771A-15E3-D318-5E292CBAD91C}"/>
          </ac:spMkLst>
        </pc:spChg>
        <pc:spChg chg="add del mod">
          <ac:chgData name="Rongjian Liang" userId="1b84b1d8-6c53-4808-b663-22e7563b27b5" providerId="ADAL" clId="{2D4DCC79-0E40-482D-B047-79E34530F3D0}" dt="2023-07-12T22:12:16.536" v="4571" actId="478"/>
          <ac:spMkLst>
            <pc:docMk/>
            <pc:sldMk cId="2978787710" sldId="5823"/>
            <ac:spMk id="9" creationId="{B13979BC-3E62-5342-7FD2-A1E509CCDFE8}"/>
          </ac:spMkLst>
        </pc:spChg>
        <pc:picChg chg="add mod">
          <ac:chgData name="Rongjian Liang" userId="1b84b1d8-6c53-4808-b663-22e7563b27b5" providerId="ADAL" clId="{2D4DCC79-0E40-482D-B047-79E34530F3D0}" dt="2023-07-11T04:28:45.250" v="1100" actId="1076"/>
          <ac:picMkLst>
            <pc:docMk/>
            <pc:sldMk cId="2978787710" sldId="5823"/>
            <ac:picMk id="4" creationId="{41B9A005-F0BC-C56E-1514-E90F7E9B240D}"/>
          </ac:picMkLst>
        </pc:picChg>
        <pc:picChg chg="mod">
          <ac:chgData name="Rongjian Liang" userId="1b84b1d8-6c53-4808-b663-22e7563b27b5" providerId="ADAL" clId="{2D4DCC79-0E40-482D-B047-79E34530F3D0}" dt="2023-07-11T04:27:40.290" v="1097" actId="1076"/>
          <ac:picMkLst>
            <pc:docMk/>
            <pc:sldMk cId="2978787710" sldId="5823"/>
            <ac:picMk id="6" creationId="{F613F130-3A34-0E36-920C-5F57DFF2DC53}"/>
          </ac:picMkLst>
        </pc:picChg>
        <pc:picChg chg="add del mod modCrop">
          <ac:chgData name="Rongjian Liang" userId="1b84b1d8-6c53-4808-b663-22e7563b27b5" providerId="ADAL" clId="{2D4DCC79-0E40-482D-B047-79E34530F3D0}" dt="2023-07-11T04:27:31.896" v="1092" actId="478"/>
          <ac:picMkLst>
            <pc:docMk/>
            <pc:sldMk cId="2978787710" sldId="5823"/>
            <ac:picMk id="7" creationId="{003616E8-8089-CF31-B064-A087D7C24DE8}"/>
          </ac:picMkLst>
        </pc:picChg>
      </pc:sldChg>
      <pc:sldChg chg="del">
        <pc:chgData name="Rongjian Liang" userId="1b84b1d8-6c53-4808-b663-22e7563b27b5" providerId="ADAL" clId="{2D4DCC79-0E40-482D-B047-79E34530F3D0}" dt="2023-07-08T16:21:25.883" v="229" actId="47"/>
        <pc:sldMkLst>
          <pc:docMk/>
          <pc:sldMk cId="3031490493" sldId="550145256"/>
        </pc:sldMkLst>
      </pc:sldChg>
      <pc:sldChg chg="addSp delSp modSp mod">
        <pc:chgData name="Rongjian Liang" userId="1b84b1d8-6c53-4808-b663-22e7563b27b5" providerId="ADAL" clId="{2D4DCC79-0E40-482D-B047-79E34530F3D0}" dt="2023-07-11T07:30:45.495" v="3203" actId="20577"/>
        <pc:sldMkLst>
          <pc:docMk/>
          <pc:sldMk cId="3911279007" sldId="550145267"/>
        </pc:sldMkLst>
        <pc:spChg chg="add del mod">
          <ac:chgData name="Rongjian Liang" userId="1b84b1d8-6c53-4808-b663-22e7563b27b5" providerId="ADAL" clId="{2D4DCC79-0E40-482D-B047-79E34530F3D0}" dt="2023-07-09T15:06:54.713" v="521" actId="478"/>
          <ac:spMkLst>
            <pc:docMk/>
            <pc:sldMk cId="3911279007" sldId="550145267"/>
            <ac:spMk id="2" creationId="{9897EE22-DF92-31DC-7A25-40E1C05A28B0}"/>
          </ac:spMkLst>
        </pc:spChg>
        <pc:graphicFrameChg chg="modGraphic">
          <ac:chgData name="Rongjian Liang" userId="1b84b1d8-6c53-4808-b663-22e7563b27b5" providerId="ADAL" clId="{2D4DCC79-0E40-482D-B047-79E34530F3D0}" dt="2023-07-11T07:30:45.495" v="3203" actId="20577"/>
          <ac:graphicFrameMkLst>
            <pc:docMk/>
            <pc:sldMk cId="3911279007" sldId="550145267"/>
            <ac:graphicFrameMk id="5" creationId="{78E0B866-8D5C-ABB7-396A-E5AC69D40BD8}"/>
          </ac:graphicFrameMkLst>
        </pc:graphicFrameChg>
      </pc:sldChg>
      <pc:sldChg chg="del ord">
        <pc:chgData name="Rongjian Liang" userId="1b84b1d8-6c53-4808-b663-22e7563b27b5" providerId="ADAL" clId="{2D4DCC79-0E40-482D-B047-79E34530F3D0}" dt="2023-07-11T04:36:08.180" v="1200" actId="47"/>
        <pc:sldMkLst>
          <pc:docMk/>
          <pc:sldMk cId="1332852360" sldId="550145268"/>
        </pc:sldMkLst>
      </pc:sldChg>
      <pc:sldChg chg="modSp del mod">
        <pc:chgData name="Rongjian Liang" userId="1b84b1d8-6c53-4808-b663-22e7563b27b5" providerId="ADAL" clId="{2D4DCC79-0E40-482D-B047-79E34530F3D0}" dt="2023-07-11T04:24:38.087" v="1069" actId="47"/>
        <pc:sldMkLst>
          <pc:docMk/>
          <pc:sldMk cId="1518649578" sldId="550145270"/>
        </pc:sldMkLst>
        <pc:spChg chg="mod">
          <ac:chgData name="Rongjian Liang" userId="1b84b1d8-6c53-4808-b663-22e7563b27b5" providerId="ADAL" clId="{2D4DCC79-0E40-482D-B047-79E34530F3D0}" dt="2023-07-08T19:47:24.358" v="256" actId="14100"/>
          <ac:spMkLst>
            <pc:docMk/>
            <pc:sldMk cId="1518649578" sldId="550145270"/>
            <ac:spMk id="7" creationId="{D8DAB94A-5E86-4B64-9DAC-574AA2E4D2CA}"/>
          </ac:spMkLst>
        </pc:spChg>
        <pc:spChg chg="mod">
          <ac:chgData name="Rongjian Liang" userId="1b84b1d8-6c53-4808-b663-22e7563b27b5" providerId="ADAL" clId="{2D4DCC79-0E40-482D-B047-79E34530F3D0}" dt="2023-07-08T19:47:24.582" v="257" actId="1076"/>
          <ac:spMkLst>
            <pc:docMk/>
            <pc:sldMk cId="1518649578" sldId="550145270"/>
            <ac:spMk id="9" creationId="{F7D1433A-2A19-977E-35A7-3082E2C62904}"/>
          </ac:spMkLst>
        </pc:spChg>
        <pc:picChg chg="mod">
          <ac:chgData name="Rongjian Liang" userId="1b84b1d8-6c53-4808-b663-22e7563b27b5" providerId="ADAL" clId="{2D4DCC79-0E40-482D-B047-79E34530F3D0}" dt="2023-07-08T19:47:24.800" v="258" actId="1076"/>
          <ac:picMkLst>
            <pc:docMk/>
            <pc:sldMk cId="1518649578" sldId="550145270"/>
            <ac:picMk id="2" creationId="{56841480-C9A9-6756-5B79-A1B0CBAAFFD4}"/>
          </ac:picMkLst>
        </pc:picChg>
      </pc:sldChg>
      <pc:sldChg chg="add del">
        <pc:chgData name="Rongjian Liang" userId="1b84b1d8-6c53-4808-b663-22e7563b27b5" providerId="ADAL" clId="{2D4DCC79-0E40-482D-B047-79E34530F3D0}" dt="2023-07-08T16:18:10.856" v="194" actId="47"/>
        <pc:sldMkLst>
          <pc:docMk/>
          <pc:sldMk cId="40096406" sldId="550145271"/>
        </pc:sldMkLst>
      </pc:sldChg>
      <pc:sldChg chg="del">
        <pc:chgData name="Rongjian Liang" userId="1b84b1d8-6c53-4808-b663-22e7563b27b5" providerId="ADAL" clId="{2D4DCC79-0E40-482D-B047-79E34530F3D0}" dt="2023-07-08T16:20:10.442" v="228" actId="47"/>
        <pc:sldMkLst>
          <pc:docMk/>
          <pc:sldMk cId="3765818558" sldId="550145272"/>
        </pc:sldMkLst>
      </pc:sldChg>
      <pc:sldChg chg="addSp delSp modSp mod ord">
        <pc:chgData name="Rongjian Liang" userId="1b84b1d8-6c53-4808-b663-22e7563b27b5" providerId="ADAL" clId="{2D4DCC79-0E40-482D-B047-79E34530F3D0}" dt="2023-07-11T04:24:00.116" v="1067" actId="1076"/>
        <pc:sldMkLst>
          <pc:docMk/>
          <pc:sldMk cId="3755899457" sldId="550145273"/>
        </pc:sldMkLst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5" creationId="{602E1FC6-9D31-EC76-E391-E879217F5B81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7" creationId="{2DDFD67C-574F-7400-190C-04D2C335898B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8" creationId="{7EDB8774-722C-23EE-74DD-4F0FD199C0E2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9" creationId="{EAD9F09A-0DE5-AB5F-A737-353574A49436}"/>
          </ac:spMkLst>
        </pc:spChg>
        <pc:spChg chg="mod">
          <ac:chgData name="Rongjian Liang" userId="1b84b1d8-6c53-4808-b663-22e7563b27b5" providerId="ADAL" clId="{2D4DCC79-0E40-482D-B047-79E34530F3D0}" dt="2023-07-08T16:19:33.384" v="221" actId="20577"/>
          <ac:spMkLst>
            <pc:docMk/>
            <pc:sldMk cId="3755899457" sldId="550145273"/>
            <ac:spMk id="10" creationId="{4C4E44C6-E88C-4CDE-9E6A-035AA5A6FA95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11" creationId="{8D3F4E7E-BC80-7374-3A52-DF1D68473A49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13" creationId="{84DF6EBC-5765-8692-0D00-D67BC8C43AD2}"/>
          </ac:spMkLst>
        </pc:spChg>
        <pc:spChg chg="mod">
          <ac:chgData name="Rongjian Liang" userId="1b84b1d8-6c53-4808-b663-22e7563b27b5" providerId="ADAL" clId="{2D4DCC79-0E40-482D-B047-79E34530F3D0}" dt="2023-07-08T16:15:14.880" v="163"/>
          <ac:spMkLst>
            <pc:docMk/>
            <pc:sldMk cId="3755899457" sldId="550145273"/>
            <ac:spMk id="15" creationId="{27E8DE38-D3AB-49D6-D075-0D56F34D6FDD}"/>
          </ac:spMkLst>
        </pc:spChg>
        <pc:spChg chg="mod">
          <ac:chgData name="Rongjian Liang" userId="1b84b1d8-6c53-4808-b663-22e7563b27b5" providerId="ADAL" clId="{2D4DCC79-0E40-482D-B047-79E34530F3D0}" dt="2023-07-08T16:16:45.379" v="182"/>
          <ac:spMkLst>
            <pc:docMk/>
            <pc:sldMk cId="3755899457" sldId="550145273"/>
            <ac:spMk id="20" creationId="{01AA07F0-E00E-A022-D852-861D7D84BC89}"/>
          </ac:spMkLst>
        </pc:spChg>
        <pc:spChg chg="mod">
          <ac:chgData name="Rongjian Liang" userId="1b84b1d8-6c53-4808-b663-22e7563b27b5" providerId="ADAL" clId="{2D4DCC79-0E40-482D-B047-79E34530F3D0}" dt="2023-07-08T16:16:45.379" v="182"/>
          <ac:spMkLst>
            <pc:docMk/>
            <pc:sldMk cId="3755899457" sldId="550145273"/>
            <ac:spMk id="21" creationId="{5270C6A4-FCBE-D576-5407-F8574A2ACA99}"/>
          </ac:spMkLst>
        </pc:spChg>
        <pc:spChg chg="mod">
          <ac:chgData name="Rongjian Liang" userId="1b84b1d8-6c53-4808-b663-22e7563b27b5" providerId="ADAL" clId="{2D4DCC79-0E40-482D-B047-79E34530F3D0}" dt="2023-07-08T16:19:49.646" v="223"/>
          <ac:spMkLst>
            <pc:docMk/>
            <pc:sldMk cId="3755899457" sldId="550145273"/>
            <ac:spMk id="33" creationId="{ADBD7257-E17E-FC9B-ADAE-AC4186ED06CE}"/>
          </ac:spMkLst>
        </pc:spChg>
        <pc:spChg chg="mod">
          <ac:chgData name="Rongjian Liang" userId="1b84b1d8-6c53-4808-b663-22e7563b27b5" providerId="ADAL" clId="{2D4DCC79-0E40-482D-B047-79E34530F3D0}" dt="2023-07-08T16:19:49.646" v="223"/>
          <ac:spMkLst>
            <pc:docMk/>
            <pc:sldMk cId="3755899457" sldId="550145273"/>
            <ac:spMk id="34" creationId="{C1FBBCF7-5732-88AB-C11B-CC525221EA3C}"/>
          </ac:spMkLst>
        </pc:spChg>
        <pc:grpChg chg="add mod">
          <ac:chgData name="Rongjian Liang" userId="1b84b1d8-6c53-4808-b663-22e7563b27b5" providerId="ADAL" clId="{2D4DCC79-0E40-482D-B047-79E34530F3D0}" dt="2023-07-11T04:24:00.116" v="1067" actId="1076"/>
          <ac:grpSpMkLst>
            <pc:docMk/>
            <pc:sldMk cId="3755899457" sldId="550145273"/>
            <ac:grpSpMk id="3" creationId="{61B1C5A6-3A30-A67B-0DB2-D340115085F2}"/>
          </ac:grpSpMkLst>
        </pc:grpChg>
        <pc:grpChg chg="add del mod">
          <ac:chgData name="Rongjian Liang" userId="1b84b1d8-6c53-4808-b663-22e7563b27b5" providerId="ADAL" clId="{2D4DCC79-0E40-482D-B047-79E34530F3D0}" dt="2023-07-08T16:16:53.480" v="185" actId="478"/>
          <ac:grpSpMkLst>
            <pc:docMk/>
            <pc:sldMk cId="3755899457" sldId="550145273"/>
            <ac:grpSpMk id="16" creationId="{DCC220C8-3B1D-C8B6-0D3B-A131E79CF0E6}"/>
          </ac:grpSpMkLst>
        </pc:grpChg>
        <pc:grpChg chg="mod">
          <ac:chgData name="Rongjian Liang" userId="1b84b1d8-6c53-4808-b663-22e7563b27b5" providerId="ADAL" clId="{2D4DCC79-0E40-482D-B047-79E34530F3D0}" dt="2023-07-08T16:16:45.379" v="182"/>
          <ac:grpSpMkLst>
            <pc:docMk/>
            <pc:sldMk cId="3755899457" sldId="550145273"/>
            <ac:grpSpMk id="17" creationId="{F56A3B42-4B09-004B-81A5-E210C53E0AF8}"/>
          </ac:grpSpMkLst>
        </pc:grpChg>
        <pc:grpChg chg="mod">
          <ac:chgData name="Rongjian Liang" userId="1b84b1d8-6c53-4808-b663-22e7563b27b5" providerId="ADAL" clId="{2D4DCC79-0E40-482D-B047-79E34530F3D0}" dt="2023-07-08T16:16:45.379" v="182"/>
          <ac:grpSpMkLst>
            <pc:docMk/>
            <pc:sldMk cId="3755899457" sldId="550145273"/>
            <ac:grpSpMk id="19" creationId="{BDC12AA0-EB41-1D2C-12D2-338F1A912863}"/>
          </ac:grpSpMkLst>
        </pc:grpChg>
        <pc:grpChg chg="mod">
          <ac:chgData name="Rongjian Liang" userId="1b84b1d8-6c53-4808-b663-22e7563b27b5" providerId="ADAL" clId="{2D4DCC79-0E40-482D-B047-79E34530F3D0}" dt="2023-07-08T16:16:45.379" v="182"/>
          <ac:grpSpMkLst>
            <pc:docMk/>
            <pc:sldMk cId="3755899457" sldId="550145273"/>
            <ac:grpSpMk id="26" creationId="{F45406A5-A8AD-56F3-92F5-2A21EF96303A}"/>
          </ac:grpSpMkLst>
        </pc:grpChg>
        <pc:grpChg chg="add del mod">
          <ac:chgData name="Rongjian Liang" userId="1b84b1d8-6c53-4808-b663-22e7563b27b5" providerId="ADAL" clId="{2D4DCC79-0E40-482D-B047-79E34530F3D0}" dt="2023-07-08T16:19:57.579" v="226" actId="478"/>
          <ac:grpSpMkLst>
            <pc:docMk/>
            <pc:sldMk cId="3755899457" sldId="550145273"/>
            <ac:grpSpMk id="29" creationId="{BAB869C8-DB5B-69A1-CC16-35ABE440508C}"/>
          </ac:grpSpMkLst>
        </pc:grpChg>
        <pc:grpChg chg="mod">
          <ac:chgData name="Rongjian Liang" userId="1b84b1d8-6c53-4808-b663-22e7563b27b5" providerId="ADAL" clId="{2D4DCC79-0E40-482D-B047-79E34530F3D0}" dt="2023-07-08T16:19:49.646" v="223"/>
          <ac:grpSpMkLst>
            <pc:docMk/>
            <pc:sldMk cId="3755899457" sldId="550145273"/>
            <ac:grpSpMk id="30" creationId="{E990CB2F-99E8-2283-CFA7-DF17C4B96D72}"/>
          </ac:grpSpMkLst>
        </pc:grpChg>
        <pc:grpChg chg="mod">
          <ac:chgData name="Rongjian Liang" userId="1b84b1d8-6c53-4808-b663-22e7563b27b5" providerId="ADAL" clId="{2D4DCC79-0E40-482D-B047-79E34530F3D0}" dt="2023-07-08T16:19:49.646" v="223"/>
          <ac:grpSpMkLst>
            <pc:docMk/>
            <pc:sldMk cId="3755899457" sldId="550145273"/>
            <ac:grpSpMk id="32" creationId="{BA56CD5D-D090-DE37-CE03-A4CE03568018}"/>
          </ac:grpSpMkLst>
        </pc:grpChg>
        <pc:grpChg chg="mod">
          <ac:chgData name="Rongjian Liang" userId="1b84b1d8-6c53-4808-b663-22e7563b27b5" providerId="ADAL" clId="{2D4DCC79-0E40-482D-B047-79E34530F3D0}" dt="2023-07-08T16:19:49.646" v="223"/>
          <ac:grpSpMkLst>
            <pc:docMk/>
            <pc:sldMk cId="3755899457" sldId="550145273"/>
            <ac:grpSpMk id="39" creationId="{0854BEE0-F8BD-DF9A-8DB7-3DBD86855AD1}"/>
          </ac:grpSpMkLst>
        </pc:grp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2" creationId="{D3B38ECE-DBCA-B445-BEBD-24314885572E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3" creationId="{A679EFF1-42DA-412A-3043-CCEC86F196CA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4" creationId="{6CDDF659-9817-6719-6803-217D2E9670BF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5" creationId="{1DD8DB47-6EBE-16E7-EED8-121C4413378F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7" creationId="{0C3A2622-4B84-14E6-E20D-8E5D94C744F1}"/>
          </ac:picMkLst>
        </pc:picChg>
        <pc:picChg chg="mod">
          <ac:chgData name="Rongjian Liang" userId="1b84b1d8-6c53-4808-b663-22e7563b27b5" providerId="ADAL" clId="{2D4DCC79-0E40-482D-B047-79E34530F3D0}" dt="2023-07-08T16:16:45.379" v="182"/>
          <ac:picMkLst>
            <pc:docMk/>
            <pc:sldMk cId="3755899457" sldId="550145273"/>
            <ac:picMk id="28" creationId="{8B5D80F7-02D3-A1A6-D405-DE4F346690C9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35" creationId="{B250DF7D-EBE2-6754-043E-A7E0104EC5AC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36" creationId="{4AFDBA62-ED35-AD21-2D6D-36C9DA871C92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37" creationId="{5A2466FF-919F-CF5E-069C-A1F5EF3253D5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38" creationId="{CA4E4C23-D842-0E00-B3C3-9136F063952B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40" creationId="{91BE3685-435A-D247-5E42-30C00AF2AF0F}"/>
          </ac:picMkLst>
        </pc:picChg>
        <pc:picChg chg="mod">
          <ac:chgData name="Rongjian Liang" userId="1b84b1d8-6c53-4808-b663-22e7563b27b5" providerId="ADAL" clId="{2D4DCC79-0E40-482D-B047-79E34530F3D0}" dt="2023-07-08T16:19:49.646" v="223"/>
          <ac:picMkLst>
            <pc:docMk/>
            <pc:sldMk cId="3755899457" sldId="550145273"/>
            <ac:picMk id="41" creationId="{4504673B-389A-0A08-E7DB-A2ABE688B652}"/>
          </ac:picMkLst>
        </pc:picChg>
        <pc:cxnChg chg="mod">
          <ac:chgData name="Rongjian Liang" userId="1b84b1d8-6c53-4808-b663-22e7563b27b5" providerId="ADAL" clId="{2D4DCC79-0E40-482D-B047-79E34530F3D0}" dt="2023-07-08T16:15:14.880" v="163"/>
          <ac:cxnSpMkLst>
            <pc:docMk/>
            <pc:sldMk cId="3755899457" sldId="550145273"/>
            <ac:cxnSpMk id="6" creationId="{D8B282BF-4CF5-ED31-41AB-937296A0656C}"/>
          </ac:cxnSpMkLst>
        </pc:cxnChg>
        <pc:cxnChg chg="mod">
          <ac:chgData name="Rongjian Liang" userId="1b84b1d8-6c53-4808-b663-22e7563b27b5" providerId="ADAL" clId="{2D4DCC79-0E40-482D-B047-79E34530F3D0}" dt="2023-07-08T16:15:14.880" v="163"/>
          <ac:cxnSpMkLst>
            <pc:docMk/>
            <pc:sldMk cId="3755899457" sldId="550145273"/>
            <ac:cxnSpMk id="12" creationId="{D7525C77-CF5F-B48E-7FA3-CE2092AB7059}"/>
          </ac:cxnSpMkLst>
        </pc:cxnChg>
        <pc:cxnChg chg="mod">
          <ac:chgData name="Rongjian Liang" userId="1b84b1d8-6c53-4808-b663-22e7563b27b5" providerId="ADAL" clId="{2D4DCC79-0E40-482D-B047-79E34530F3D0}" dt="2023-07-08T16:15:14.880" v="163"/>
          <ac:cxnSpMkLst>
            <pc:docMk/>
            <pc:sldMk cId="3755899457" sldId="550145273"/>
            <ac:cxnSpMk id="14" creationId="{A1D64150-BCCF-0E1B-2234-C78A1EFFDD5D}"/>
          </ac:cxnSpMkLst>
        </pc:cxnChg>
        <pc:cxnChg chg="mod">
          <ac:chgData name="Rongjian Liang" userId="1b84b1d8-6c53-4808-b663-22e7563b27b5" providerId="ADAL" clId="{2D4DCC79-0E40-482D-B047-79E34530F3D0}" dt="2023-07-08T16:16:45.379" v="182"/>
          <ac:cxnSpMkLst>
            <pc:docMk/>
            <pc:sldMk cId="3755899457" sldId="550145273"/>
            <ac:cxnSpMk id="18" creationId="{FF4DD43B-B913-98AB-05BA-66E27FEE544F}"/>
          </ac:cxnSpMkLst>
        </pc:cxnChg>
        <pc:cxnChg chg="mod">
          <ac:chgData name="Rongjian Liang" userId="1b84b1d8-6c53-4808-b663-22e7563b27b5" providerId="ADAL" clId="{2D4DCC79-0E40-482D-B047-79E34530F3D0}" dt="2023-07-08T16:19:49.646" v="223"/>
          <ac:cxnSpMkLst>
            <pc:docMk/>
            <pc:sldMk cId="3755899457" sldId="550145273"/>
            <ac:cxnSpMk id="31" creationId="{E8797F39-9DA0-A172-5847-13FDCA86AD55}"/>
          </ac:cxnSpMkLst>
        </pc:cxnChg>
      </pc:sldChg>
      <pc:sldChg chg="del ord">
        <pc:chgData name="Rongjian Liang" userId="1b84b1d8-6c53-4808-b663-22e7563b27b5" providerId="ADAL" clId="{2D4DCC79-0E40-482D-B047-79E34530F3D0}" dt="2023-07-11T04:36:08.180" v="1200" actId="47"/>
        <pc:sldMkLst>
          <pc:docMk/>
          <pc:sldMk cId="2638298660" sldId="550145274"/>
        </pc:sldMkLst>
      </pc:sldChg>
      <pc:sldChg chg="addSp modSp mod">
        <pc:chgData name="Rongjian Liang" userId="1b84b1d8-6c53-4808-b663-22e7563b27b5" providerId="ADAL" clId="{2D4DCC79-0E40-482D-B047-79E34530F3D0}" dt="2023-07-12T22:04:33.214" v="4457" actId="1076"/>
        <pc:sldMkLst>
          <pc:docMk/>
          <pc:sldMk cId="2785112265" sldId="550145276"/>
        </pc:sldMkLst>
        <pc:spChg chg="add mod">
          <ac:chgData name="Rongjian Liang" userId="1b84b1d8-6c53-4808-b663-22e7563b27b5" providerId="ADAL" clId="{2D4DCC79-0E40-482D-B047-79E34530F3D0}" dt="2023-07-12T22:04:33.214" v="4457" actId="1076"/>
          <ac:spMkLst>
            <pc:docMk/>
            <pc:sldMk cId="2785112265" sldId="550145276"/>
            <ac:spMk id="3" creationId="{8243C045-7430-2836-D37B-C83F334F9FB7}"/>
          </ac:spMkLst>
        </pc:spChg>
      </pc:sldChg>
      <pc:sldChg chg="del ord">
        <pc:chgData name="Rongjian Liang" userId="1b84b1d8-6c53-4808-b663-22e7563b27b5" providerId="ADAL" clId="{2D4DCC79-0E40-482D-B047-79E34530F3D0}" dt="2023-07-11T04:35:30.455" v="1199" actId="47"/>
        <pc:sldMkLst>
          <pc:docMk/>
          <pc:sldMk cId="370675411" sldId="550145277"/>
        </pc:sldMkLst>
      </pc:sldChg>
      <pc:sldChg chg="del">
        <pc:chgData name="Rongjian Liang" userId="1b84b1d8-6c53-4808-b663-22e7563b27b5" providerId="ADAL" clId="{2D4DCC79-0E40-482D-B047-79E34530F3D0}" dt="2023-07-11T04:28:49.676" v="1101" actId="47"/>
        <pc:sldMkLst>
          <pc:docMk/>
          <pc:sldMk cId="971912997" sldId="550145278"/>
        </pc:sldMkLst>
      </pc:sldChg>
      <pc:sldChg chg="del">
        <pc:chgData name="Rongjian Liang" userId="1b84b1d8-6c53-4808-b663-22e7563b27b5" providerId="ADAL" clId="{2D4DCC79-0E40-482D-B047-79E34530F3D0}" dt="2023-07-11T04:24:46.188" v="1071" actId="47"/>
        <pc:sldMkLst>
          <pc:docMk/>
          <pc:sldMk cId="1661389633" sldId="550145280"/>
        </pc:sldMkLst>
      </pc:sldChg>
      <pc:sldChg chg="del">
        <pc:chgData name="Rongjian Liang" userId="1b84b1d8-6c53-4808-b663-22e7563b27b5" providerId="ADAL" clId="{2D4DCC79-0E40-482D-B047-79E34530F3D0}" dt="2023-07-08T16:22:53.208" v="231" actId="47"/>
        <pc:sldMkLst>
          <pc:docMk/>
          <pc:sldMk cId="421843605" sldId="550145281"/>
        </pc:sldMkLst>
      </pc:sldChg>
      <pc:sldChg chg="del ord">
        <pc:chgData name="Rongjian Liang" userId="1b84b1d8-6c53-4808-b663-22e7563b27b5" providerId="ADAL" clId="{2D4DCC79-0E40-482D-B047-79E34530F3D0}" dt="2023-07-08T16:25:26.864" v="232" actId="47"/>
        <pc:sldMkLst>
          <pc:docMk/>
          <pc:sldMk cId="423391551" sldId="550145282"/>
        </pc:sldMkLst>
      </pc:sldChg>
      <pc:sldChg chg="modSp mod ord">
        <pc:chgData name="Rongjian Liang" userId="1b84b1d8-6c53-4808-b663-22e7563b27b5" providerId="ADAL" clId="{2D4DCC79-0E40-482D-B047-79E34530F3D0}" dt="2023-07-11T07:31:57.704" v="3208" actId="20577"/>
        <pc:sldMkLst>
          <pc:docMk/>
          <pc:sldMk cId="1325911243" sldId="550145283"/>
        </pc:sldMkLst>
        <pc:spChg chg="mod">
          <ac:chgData name="Rongjian Liang" userId="1b84b1d8-6c53-4808-b663-22e7563b27b5" providerId="ADAL" clId="{2D4DCC79-0E40-482D-B047-79E34530F3D0}" dt="2023-07-11T07:24:51.632" v="2951" actId="20577"/>
          <ac:spMkLst>
            <pc:docMk/>
            <pc:sldMk cId="1325911243" sldId="550145283"/>
            <ac:spMk id="4" creationId="{F16C5838-5B15-4295-A6AB-336C44034843}"/>
          </ac:spMkLst>
        </pc:spChg>
        <pc:spChg chg="mod">
          <ac:chgData name="Rongjian Liang" userId="1b84b1d8-6c53-4808-b663-22e7563b27b5" providerId="ADAL" clId="{2D4DCC79-0E40-482D-B047-79E34530F3D0}" dt="2023-07-11T07:31:57.704" v="3208" actId="20577"/>
          <ac:spMkLst>
            <pc:docMk/>
            <pc:sldMk cId="1325911243" sldId="550145283"/>
            <ac:spMk id="10" creationId="{4C4E44C6-E88C-4CDE-9E6A-035AA5A6FA95}"/>
          </ac:spMkLst>
        </pc:spChg>
      </pc:sldChg>
      <pc:sldChg chg="new del">
        <pc:chgData name="Rongjian Liang" userId="1b84b1d8-6c53-4808-b663-22e7563b27b5" providerId="ADAL" clId="{2D4DCC79-0E40-482D-B047-79E34530F3D0}" dt="2023-07-09T03:04:01.817" v="352" actId="47"/>
        <pc:sldMkLst>
          <pc:docMk/>
          <pc:sldMk cId="882423900" sldId="550145284"/>
        </pc:sldMkLst>
      </pc:sldChg>
      <pc:sldChg chg="addSp delSp modSp add mod modAnim">
        <pc:chgData name="Rongjian Liang" userId="1b84b1d8-6c53-4808-b663-22e7563b27b5" providerId="ADAL" clId="{2D4DCC79-0E40-482D-B047-79E34530F3D0}" dt="2023-07-12T19:52:32.502" v="4306" actId="20577"/>
        <pc:sldMkLst>
          <pc:docMk/>
          <pc:sldMk cId="1538206349" sldId="550145284"/>
        </pc:sldMkLst>
        <pc:spChg chg="mod">
          <ac:chgData name="Rongjian Liang" userId="1b84b1d8-6c53-4808-b663-22e7563b27b5" providerId="ADAL" clId="{2D4DCC79-0E40-482D-B047-79E34530F3D0}" dt="2023-07-12T16:05:16.612" v="3699" actId="1076"/>
          <ac:spMkLst>
            <pc:docMk/>
            <pc:sldMk cId="1538206349" sldId="550145284"/>
            <ac:spMk id="2" creationId="{43864752-C98B-41D5-A8F0-CAAA5ACFFAB0}"/>
          </ac:spMkLst>
        </pc:spChg>
        <pc:spChg chg="add mod">
          <ac:chgData name="Rongjian Liang" userId="1b84b1d8-6c53-4808-b663-22e7563b27b5" providerId="ADAL" clId="{2D4DCC79-0E40-482D-B047-79E34530F3D0}" dt="2023-07-12T19:47:46.281" v="4295" actId="1037"/>
          <ac:spMkLst>
            <pc:docMk/>
            <pc:sldMk cId="1538206349" sldId="550145284"/>
            <ac:spMk id="3" creationId="{DF36DA5E-CD66-5D06-349E-662E91A0430D}"/>
          </ac:spMkLst>
        </pc:spChg>
        <pc:spChg chg="mod">
          <ac:chgData name="Rongjian Liang" userId="1b84b1d8-6c53-4808-b663-22e7563b27b5" providerId="ADAL" clId="{2D4DCC79-0E40-482D-B047-79E34530F3D0}" dt="2023-07-09T03:04:12.571" v="363" actId="20577"/>
          <ac:spMkLst>
            <pc:docMk/>
            <pc:sldMk cId="1538206349" sldId="550145284"/>
            <ac:spMk id="4" creationId="{F16C5838-5B15-4295-A6AB-336C44034843}"/>
          </ac:spMkLst>
        </pc:spChg>
        <pc:spChg chg="add mod">
          <ac:chgData name="Rongjian Liang" userId="1b84b1d8-6c53-4808-b663-22e7563b27b5" providerId="ADAL" clId="{2D4DCC79-0E40-482D-B047-79E34530F3D0}" dt="2023-07-12T19:47:39.864" v="4293" actId="20577"/>
          <ac:spMkLst>
            <pc:docMk/>
            <pc:sldMk cId="1538206349" sldId="550145284"/>
            <ac:spMk id="5" creationId="{6C0FB0DB-412F-FD23-7C8B-617302D1F788}"/>
          </ac:spMkLst>
        </pc:spChg>
        <pc:spChg chg="mod">
          <ac:chgData name="Rongjian Liang" userId="1b84b1d8-6c53-4808-b663-22e7563b27b5" providerId="ADAL" clId="{2D4DCC79-0E40-482D-B047-79E34530F3D0}" dt="2023-07-12T15:59:56.729" v="3454" actId="20577"/>
          <ac:spMkLst>
            <pc:docMk/>
            <pc:sldMk cId="1538206349" sldId="550145284"/>
            <ac:spMk id="10" creationId="{4C4E44C6-E88C-4CDE-9E6A-035AA5A6FA95}"/>
          </ac:spMkLst>
        </pc:spChg>
        <pc:spChg chg="add del mod">
          <ac:chgData name="Rongjian Liang" userId="1b84b1d8-6c53-4808-b663-22e7563b27b5" providerId="ADAL" clId="{2D4DCC79-0E40-482D-B047-79E34530F3D0}" dt="2023-07-11T04:48:06.347" v="1258" actId="478"/>
          <ac:spMkLst>
            <pc:docMk/>
            <pc:sldMk cId="1538206349" sldId="550145284"/>
            <ac:spMk id="16" creationId="{2A565A7A-07D9-F801-D049-1CBBEAE90BBF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17" creationId="{83E0CBA9-B7DA-344A-774E-ED317CFE2398}"/>
          </ac:spMkLst>
        </pc:spChg>
        <pc:spChg chg="add del mod">
          <ac:chgData name="Rongjian Liang" userId="1b84b1d8-6c53-4808-b663-22e7563b27b5" providerId="ADAL" clId="{2D4DCC79-0E40-482D-B047-79E34530F3D0}" dt="2023-07-11T04:48:04.725" v="1256" actId="478"/>
          <ac:spMkLst>
            <pc:docMk/>
            <pc:sldMk cId="1538206349" sldId="550145284"/>
            <ac:spMk id="18" creationId="{CD40612B-23AE-C1FA-5AF9-07CB50C79E6F}"/>
          </ac:spMkLst>
        </pc:spChg>
        <pc:spChg chg="add del mod">
          <ac:chgData name="Rongjian Liang" userId="1b84b1d8-6c53-4808-b663-22e7563b27b5" providerId="ADAL" clId="{2D4DCC79-0E40-482D-B047-79E34530F3D0}" dt="2023-07-11T04:48:08.480" v="1261" actId="478"/>
          <ac:spMkLst>
            <pc:docMk/>
            <pc:sldMk cId="1538206349" sldId="550145284"/>
            <ac:spMk id="19" creationId="{CF89EDA7-3B8B-D4E2-1091-964852401B51}"/>
          </ac:spMkLst>
        </pc:spChg>
        <pc:spChg chg="add del mod">
          <ac:chgData name="Rongjian Liang" userId="1b84b1d8-6c53-4808-b663-22e7563b27b5" providerId="ADAL" clId="{2D4DCC79-0E40-482D-B047-79E34530F3D0}" dt="2023-07-11T04:48:06.960" v="1259" actId="478"/>
          <ac:spMkLst>
            <pc:docMk/>
            <pc:sldMk cId="1538206349" sldId="550145284"/>
            <ac:spMk id="20" creationId="{C9912B9E-1E9F-2C83-9138-E7BC5D283357}"/>
          </ac:spMkLst>
        </pc:spChg>
        <pc:spChg chg="add del mod">
          <ac:chgData name="Rongjian Liang" userId="1b84b1d8-6c53-4808-b663-22e7563b27b5" providerId="ADAL" clId="{2D4DCC79-0E40-482D-B047-79E34530F3D0}" dt="2023-07-11T04:48:05.507" v="1257" actId="478"/>
          <ac:spMkLst>
            <pc:docMk/>
            <pc:sldMk cId="1538206349" sldId="550145284"/>
            <ac:spMk id="21" creationId="{4255E297-0D53-D790-D33D-BEFBB22BC173}"/>
          </ac:spMkLst>
        </pc:spChg>
        <pc:spChg chg="add del mod">
          <ac:chgData name="Rongjian Liang" userId="1b84b1d8-6c53-4808-b663-22e7563b27b5" providerId="ADAL" clId="{2D4DCC79-0E40-482D-B047-79E34530F3D0}" dt="2023-07-11T04:48:07.719" v="1260" actId="478"/>
          <ac:spMkLst>
            <pc:docMk/>
            <pc:sldMk cId="1538206349" sldId="550145284"/>
            <ac:spMk id="22" creationId="{BB66C6C5-27AA-566D-67F8-52B1F1A2002C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3" creationId="{1C90EDD7-9D8E-FCF0-8A1B-642C2AC0A27B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4" creationId="{C59BF1BB-5AD9-1F93-1A5A-F23E5B1672EA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5" creationId="{C8A1F80C-A082-6221-91F4-7EC55C38F62A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6" creationId="{42C280DA-09AD-30CF-4FF4-1106A39E13C1}"/>
          </ac:spMkLst>
        </pc:spChg>
        <pc:spChg chg="add del mod">
          <ac:chgData name="Rongjian Liang" userId="1b84b1d8-6c53-4808-b663-22e7563b27b5" providerId="ADAL" clId="{2D4DCC79-0E40-482D-B047-79E34530F3D0}" dt="2023-07-11T04:48:56.297" v="1282" actId="478"/>
          <ac:spMkLst>
            <pc:docMk/>
            <pc:sldMk cId="1538206349" sldId="550145284"/>
            <ac:spMk id="27" creationId="{34B7FEBC-9F75-0830-AB30-57F591BB5E50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8" creationId="{2A7011E5-495C-410F-A3BF-D6BE93225E78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29" creationId="{8472AF22-3DD9-A9CA-48AC-81D140415325}"/>
          </ac:spMkLst>
        </pc:spChg>
        <pc:spChg chg="add mod">
          <ac:chgData name="Rongjian Liang" userId="1b84b1d8-6c53-4808-b663-22e7563b27b5" providerId="ADAL" clId="{2D4DCC79-0E40-482D-B047-79E34530F3D0}" dt="2023-07-12T15:46:49.077" v="3212" actId="164"/>
          <ac:spMkLst>
            <pc:docMk/>
            <pc:sldMk cId="1538206349" sldId="550145284"/>
            <ac:spMk id="30" creationId="{6FAC54BD-E7A4-E129-1A85-33432F11EED4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25" creationId="{C74DCBFE-BC3F-6256-6EFF-D09B44FDB085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27" creationId="{E61E4A10-4D98-EAEF-44AE-0CE478B1342F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28" creationId="{500912EA-3625-1AE2-3236-FB7D40E16179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29" creationId="{B9C0DB67-DB3D-C7BC-4A5A-67AE26768B42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30" creationId="{C95EE89A-5072-79C2-2E81-52151E10F3B5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31" creationId="{BC5AFE35-B79B-FF54-AE1F-0FD56C3D0FD5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32" creationId="{2BE58850-15A6-E2E6-58B0-C5A4079AC62C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33" creationId="{1C9B9179-491F-DC49-4933-07816E14F49D}"/>
          </ac:spMkLst>
        </pc:spChg>
        <pc:spChg chg="add mod">
          <ac:chgData name="Rongjian Liang" userId="1b84b1d8-6c53-4808-b663-22e7563b27b5" providerId="ADAL" clId="{2D4DCC79-0E40-482D-B047-79E34530F3D0}" dt="2023-07-12T15:47:00.313" v="3216" actId="164"/>
          <ac:spMkLst>
            <pc:docMk/>
            <pc:sldMk cId="1538206349" sldId="550145284"/>
            <ac:spMk id="1054" creationId="{335CFF1A-7E40-3F26-69E4-DEA932DE520A}"/>
          </ac:spMkLst>
        </pc:spChg>
        <pc:spChg chg="add mod">
          <ac:chgData name="Rongjian Liang" userId="1b84b1d8-6c53-4808-b663-22e7563b27b5" providerId="ADAL" clId="{2D4DCC79-0E40-482D-B047-79E34530F3D0}" dt="2023-07-12T15:47:09.629" v="3221" actId="1076"/>
          <ac:spMkLst>
            <pc:docMk/>
            <pc:sldMk cId="1538206349" sldId="550145284"/>
            <ac:spMk id="1064" creationId="{BECBA0EF-278B-758C-BFF7-DEE7E26A4ABC}"/>
          </ac:spMkLst>
        </pc:spChg>
        <pc:spChg chg="add mod">
          <ac:chgData name="Rongjian Liang" userId="1b84b1d8-6c53-4808-b663-22e7563b27b5" providerId="ADAL" clId="{2D4DCC79-0E40-482D-B047-79E34530F3D0}" dt="2023-07-12T16:04:33.213" v="3690" actId="1076"/>
          <ac:spMkLst>
            <pc:docMk/>
            <pc:sldMk cId="1538206349" sldId="550145284"/>
            <ac:spMk id="1065" creationId="{8C089185-321C-83AF-4ED9-5F52B47D32DE}"/>
          </ac:spMkLst>
        </pc:spChg>
        <pc:spChg chg="add mod">
          <ac:chgData name="Rongjian Liang" userId="1b84b1d8-6c53-4808-b663-22e7563b27b5" providerId="ADAL" clId="{2D4DCC79-0E40-482D-B047-79E34530F3D0}" dt="2023-07-12T16:04:29.670" v="3689" actId="1076"/>
          <ac:spMkLst>
            <pc:docMk/>
            <pc:sldMk cId="1538206349" sldId="550145284"/>
            <ac:spMk id="1066" creationId="{08C7D28E-4B26-851A-B584-12F86A3AA7BF}"/>
          </ac:spMkLst>
        </pc:spChg>
        <pc:spChg chg="add mod">
          <ac:chgData name="Rongjian Liang" userId="1b84b1d8-6c53-4808-b663-22e7563b27b5" providerId="ADAL" clId="{2D4DCC79-0E40-482D-B047-79E34530F3D0}" dt="2023-07-12T19:52:32.502" v="4306" actId="20577"/>
          <ac:spMkLst>
            <pc:docMk/>
            <pc:sldMk cId="1538206349" sldId="550145284"/>
            <ac:spMk id="1067" creationId="{C4D2EA07-092B-04AE-7954-23725AC0CAC4}"/>
          </ac:spMkLst>
        </pc:spChg>
        <pc:spChg chg="add del mod">
          <ac:chgData name="Rongjian Liang" userId="1b84b1d8-6c53-4808-b663-22e7563b27b5" providerId="ADAL" clId="{2D4DCC79-0E40-482D-B047-79E34530F3D0}" dt="2023-07-12T16:04:24.677" v="3687" actId="478"/>
          <ac:spMkLst>
            <pc:docMk/>
            <pc:sldMk cId="1538206349" sldId="550145284"/>
            <ac:spMk id="1070" creationId="{9F67351E-3E66-707B-C30E-0EA82093670B}"/>
          </ac:spMkLst>
        </pc:spChg>
        <pc:spChg chg="add del mod">
          <ac:chgData name="Rongjian Liang" userId="1b84b1d8-6c53-4808-b663-22e7563b27b5" providerId="ADAL" clId="{2D4DCC79-0E40-482D-B047-79E34530F3D0}" dt="2023-07-12T16:07:51.394" v="3714" actId="478"/>
          <ac:spMkLst>
            <pc:docMk/>
            <pc:sldMk cId="1538206349" sldId="550145284"/>
            <ac:spMk id="1071" creationId="{31C2F858-B353-02A2-1ED0-B228E01A9A05}"/>
          </ac:spMkLst>
        </pc:spChg>
        <pc:grpChg chg="del">
          <ac:chgData name="Rongjian Liang" userId="1b84b1d8-6c53-4808-b663-22e7563b27b5" providerId="ADAL" clId="{2D4DCC79-0E40-482D-B047-79E34530F3D0}" dt="2023-07-09T15:09:40.444" v="568" actId="478"/>
          <ac:grpSpMkLst>
            <pc:docMk/>
            <pc:sldMk cId="1538206349" sldId="550145284"/>
            <ac:grpSpMk id="3" creationId="{61B1C5A6-3A30-A67B-0DB2-D340115085F2}"/>
          </ac:grpSpMkLst>
        </pc:grpChg>
        <pc:grpChg chg="add mod">
          <ac:chgData name="Rongjian Liang" userId="1b84b1d8-6c53-4808-b663-22e7563b27b5" providerId="ADAL" clId="{2D4DCC79-0E40-482D-B047-79E34530F3D0}" dt="2023-07-12T15:47:12.182" v="3222" actId="1076"/>
          <ac:grpSpMkLst>
            <pc:docMk/>
            <pc:sldMk cId="1538206349" sldId="550145284"/>
            <ac:grpSpMk id="1068" creationId="{8B2AF4AE-45B7-B5D7-EE41-6E0364725082}"/>
          </ac:grpSpMkLst>
        </pc:grpChg>
        <pc:grpChg chg="add mod">
          <ac:chgData name="Rongjian Liang" userId="1b84b1d8-6c53-4808-b663-22e7563b27b5" providerId="ADAL" clId="{2D4DCC79-0E40-482D-B047-79E34530F3D0}" dt="2023-07-12T15:47:07.940" v="3220" actId="14100"/>
          <ac:grpSpMkLst>
            <pc:docMk/>
            <pc:sldMk cId="1538206349" sldId="550145284"/>
            <ac:grpSpMk id="1069" creationId="{6A1101CB-C23C-C149-A343-C66EDC9114F2}"/>
          </ac:grpSpMkLst>
        </pc:grpChg>
        <pc:picChg chg="add mod">
          <ac:chgData name="Rongjian Liang" userId="1b84b1d8-6c53-4808-b663-22e7563b27b5" providerId="ADAL" clId="{2D4DCC79-0E40-482D-B047-79E34530F3D0}" dt="2023-07-12T16:08:19.755" v="3720" actId="1076"/>
          <ac:picMkLst>
            <pc:docMk/>
            <pc:sldMk cId="1538206349" sldId="550145284"/>
            <ac:picMk id="1026" creationId="{B24ACC16-B6EB-D168-F88F-922B5CB916C4}"/>
          </ac:picMkLst>
        </pc:picChg>
        <pc:picChg chg="add mod">
          <ac:chgData name="Rongjian Liang" userId="1b84b1d8-6c53-4808-b663-22e7563b27b5" providerId="ADAL" clId="{2D4DCC79-0E40-482D-B047-79E34530F3D0}" dt="2023-07-12T16:04:37.629" v="3692" actId="1076"/>
          <ac:picMkLst>
            <pc:docMk/>
            <pc:sldMk cId="1538206349" sldId="550145284"/>
            <ac:picMk id="1050" creationId="{9E4AFB4E-76EA-1911-3EDE-73324AFC30DE}"/>
          </ac:picMkLst>
        </pc:picChg>
        <pc:picChg chg="add del mod">
          <ac:chgData name="Rongjian Liang" userId="1b84b1d8-6c53-4808-b663-22e7563b27b5" providerId="ADAL" clId="{2D4DCC79-0E40-482D-B047-79E34530F3D0}" dt="2023-07-11T04:55:54.287" v="1405"/>
          <ac:picMkLst>
            <pc:docMk/>
            <pc:sldMk cId="1538206349" sldId="550145284"/>
            <ac:picMk id="1056" creationId="{A00AA573-2F60-E312-7850-1C68EB97E924}"/>
          </ac:picMkLst>
        </pc:pic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32" creationId="{73CC9337-DC98-7A76-F057-29214A5FEFC6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33" creationId="{E482FE47-2C5E-C9F4-F097-8788E1EA126F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37" creationId="{BB29C98F-F50F-FCD5-A2DE-D329D7A35D96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40" creationId="{B718F3B6-8C8E-F148-B2BF-48DA95EEC3EA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45" creationId="{871740E0-D409-19F3-BD07-3956354C5933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54" creationId="{0E8F5405-167D-C099-497B-59ED2C7B3B5E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62" creationId="{8E9B4594-081B-A8AD-0802-95FA4C7075A3}"/>
          </ac:cxnSpMkLst>
        </pc:cxnChg>
        <pc:cxnChg chg="add mod">
          <ac:chgData name="Rongjian Liang" userId="1b84b1d8-6c53-4808-b663-22e7563b27b5" providerId="ADAL" clId="{2D4DCC79-0E40-482D-B047-79E34530F3D0}" dt="2023-07-12T15:46:49.077" v="3212" actId="164"/>
          <ac:cxnSpMkLst>
            <pc:docMk/>
            <pc:sldMk cId="1538206349" sldId="550145284"/>
            <ac:cxnSpMk id="1024" creationId="{EB32CAD1-4E3B-2366-971C-A858EA6AC30E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4" creationId="{0D7964BA-B634-2F5C-5151-5385F8489B42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5" creationId="{81204A11-F559-8184-08FE-341027A69072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6" creationId="{0428B013-3BA2-2E96-D387-7D46084D5093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7" creationId="{495124DF-6DD5-46E9-141F-2B364AA989DC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8" creationId="{61355D7B-8ED5-13FA-69A4-BEEA1A4F62D0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39" creationId="{F556860B-A611-3A91-51AB-303BB4E28B76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40" creationId="{B6932CBE-480B-B36A-D275-72256D57C76C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41" creationId="{AA5BED17-3AAF-BD11-8BFE-9B2877F85185}"/>
          </ac:cxnSpMkLst>
        </pc:cxnChg>
        <pc:cxnChg chg="add mod">
          <ac:chgData name="Rongjian Liang" userId="1b84b1d8-6c53-4808-b663-22e7563b27b5" providerId="ADAL" clId="{2D4DCC79-0E40-482D-B047-79E34530F3D0}" dt="2023-07-12T15:47:00.313" v="3216" actId="164"/>
          <ac:cxnSpMkLst>
            <pc:docMk/>
            <pc:sldMk cId="1538206349" sldId="550145284"/>
            <ac:cxnSpMk id="1057" creationId="{9F78606B-D1B0-263A-D38F-E1793800272D}"/>
          </ac:cxnSpMkLst>
        </pc:cxnChg>
      </pc:sldChg>
      <pc:sldChg chg="addSp delSp modSp new mod">
        <pc:chgData name="Rongjian Liang" userId="1b84b1d8-6c53-4808-b663-22e7563b27b5" providerId="ADAL" clId="{2D4DCC79-0E40-482D-B047-79E34530F3D0}" dt="2023-07-12T21:59:24.841" v="4450" actId="20577"/>
        <pc:sldMkLst>
          <pc:docMk/>
          <pc:sldMk cId="3819894859" sldId="550145285"/>
        </pc:sldMkLst>
        <pc:spChg chg="mod">
          <ac:chgData name="Rongjian Liang" userId="1b84b1d8-6c53-4808-b663-22e7563b27b5" providerId="ADAL" clId="{2D4DCC79-0E40-482D-B047-79E34530F3D0}" dt="2023-07-11T07:12:42.360" v="2550" actId="20577"/>
          <ac:spMkLst>
            <pc:docMk/>
            <pc:sldMk cId="3819894859" sldId="550145285"/>
            <ac:spMk id="2" creationId="{F8D8B581-E4D3-DFA9-5FD9-3EC3063A1A22}"/>
          </ac:spMkLst>
        </pc:spChg>
        <pc:spChg chg="del mod">
          <ac:chgData name="Rongjian Liang" userId="1b84b1d8-6c53-4808-b663-22e7563b27b5" providerId="ADAL" clId="{2D4DCC79-0E40-482D-B047-79E34530F3D0}" dt="2023-07-11T07:12:45.768" v="2551" actId="478"/>
          <ac:spMkLst>
            <pc:docMk/>
            <pc:sldMk cId="3819894859" sldId="550145285"/>
            <ac:spMk id="3" creationId="{CD955319-32A1-6642-44F4-964CD9B125AA}"/>
          </ac:spMkLst>
        </pc:spChg>
        <pc:spChg chg="mod">
          <ac:chgData name="Rongjian Liang" userId="1b84b1d8-6c53-4808-b663-22e7563b27b5" providerId="ADAL" clId="{2D4DCC79-0E40-482D-B047-79E34530F3D0}" dt="2023-07-12T21:59:24.841" v="4450" actId="20577"/>
          <ac:spMkLst>
            <pc:docMk/>
            <pc:sldMk cId="3819894859" sldId="550145285"/>
            <ac:spMk id="4" creationId="{1165F98C-37F2-DDF2-D552-525497304FCC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5" creationId="{41041A29-BD8F-48B8-0D2E-F39EC2454F89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6" creationId="{102FFE81-DA4E-7CE4-812F-FDB4383EA608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7" creationId="{F2F63E3A-F1C4-F4AC-323A-0F9742383E4F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8" creationId="{9E2561FC-BCEA-B7BF-B6D8-2FC13CAAFD18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9" creationId="{EABA563A-69C4-D5DA-0D8F-43FBE6D53C50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0" creationId="{37F06FE0-2151-45C2-8051-0F6830E1C782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1" creationId="{F105D416-2D80-1E7C-6880-3B9A34C6620D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2" creationId="{A98A74F4-4B34-113C-E5EA-063A7D64B43A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3" creationId="{CCAEC489-18DD-91A9-3E6C-67D37BF9B421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4" creationId="{B63D8645-BDDD-C6DB-8D45-07B295D030D7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5" creationId="{5A6905A6-2160-298D-4367-5A74D8DDEA77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16" creationId="{5DDDD134-398D-A03C-C960-E69BC9A2FDFA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0" creationId="{05B36E1B-AEFE-684C-C0FB-710D0C39C9EB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1" creationId="{8AE93C4D-802A-A4FF-21C0-14CFF75FF240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7" creationId="{D02EED53-0625-E1E0-7635-50430218AE1D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8" creationId="{362ECD46-5F34-A34D-F993-F5867EF7AF68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29" creationId="{8D277FDA-8C0C-CD7F-D759-94CF22E8F0BE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0" creationId="{050B4D93-2B9E-9CF3-6F60-9B7AD87E533E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1" creationId="{8993055A-B80B-A44C-8F72-ED5835011DEA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6" creationId="{11A12A0C-5A6A-94BA-113B-692116C8190E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7" creationId="{C032E153-204C-EF68-24CD-76C2B46843B4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8" creationId="{CEFF1ED4-B084-043B-7A7E-62DDD6DC6994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39" creationId="{5CE08091-0F06-2841-18FF-3071F397DF91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40" creationId="{5442DD0F-9FEF-AD1B-57EE-7D0566CF96F5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42" creationId="{71B2F701-B5E2-3075-665F-A6DCA830BBB7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43" creationId="{B6E56127-94E4-25F9-AB26-DF0682527AF2}"/>
          </ac:spMkLst>
        </pc:spChg>
        <pc:spChg chg="add del mod">
          <ac:chgData name="Rongjian Liang" userId="1b84b1d8-6c53-4808-b663-22e7563b27b5" providerId="ADAL" clId="{2D4DCC79-0E40-482D-B047-79E34530F3D0}" dt="2023-07-11T05:46:24.164" v="2361"/>
          <ac:spMkLst>
            <pc:docMk/>
            <pc:sldMk cId="3819894859" sldId="550145285"/>
            <ac:spMk id="46" creationId="{5F06B473-BE70-99A5-EAAB-22007ECBE7D5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48" creationId="{907E9A4A-6C37-8DD9-1F43-9E08018DFA4F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49" creationId="{8D4B1CF0-E555-0578-3D39-E3BA5F45BD4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0" creationId="{038BB18E-F861-E9E6-118D-406D57E6D639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1" creationId="{A07D6671-020F-B61B-67CB-281CCF5D2C9C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2" creationId="{C3A884F5-70EF-D8AD-3AD7-442C7856B8B9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3" creationId="{698867E3-550D-7FE8-4D82-606E02E926B7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4" creationId="{F805B41A-3E6C-46C3-3547-5658D783B4D1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5" creationId="{CD398504-F6AA-7369-6A97-DFF5F7DDACB6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6" creationId="{421231A4-2CD3-03B9-4323-0B91C22C9A04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7" creationId="{6A82C6A2-6488-A8F7-42EF-AEA4B7346B1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8" creationId="{2707B931-3437-F6CE-32F5-D4E726E5886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59" creationId="{16923359-12FC-24FB-00EC-D15DB26B9BA4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63" creationId="{D124BE23-3227-20CE-6436-837E416D0C8D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64" creationId="{CF3EF39A-36AE-17A0-8CD1-0820E6FDF171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0" creationId="{DFBBE7A7-521C-DE85-4BF3-2DD7A456B9C1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1" creationId="{AB2836D8-CF7A-6721-0F5D-27A1AE7882B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2" creationId="{D456A3C8-ADE6-CF2E-6736-E1E177D78104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3" creationId="{181701FE-F814-DCAB-3B3E-7F4A28A3B4B5}"/>
          </ac:spMkLst>
        </pc:spChg>
        <pc:spChg chg="mod">
          <ac:chgData name="Rongjian Liang" userId="1b84b1d8-6c53-4808-b663-22e7563b27b5" providerId="ADAL" clId="{2D4DCC79-0E40-482D-B047-79E34530F3D0}" dt="2023-07-12T16:12:41.036" v="3809" actId="14100"/>
          <ac:spMkLst>
            <pc:docMk/>
            <pc:sldMk cId="3819894859" sldId="550145285"/>
            <ac:spMk id="74" creationId="{23555A09-AA37-1FAB-9F0F-37F719047A05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79" creationId="{F45767DA-BAFB-07AD-C444-053AA3D70898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0" creationId="{D558476A-1036-069D-2E37-14EAA51514E0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1" creationId="{559F784C-AEED-358C-BFEB-A4FE53347BBE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2" creationId="{088AC3B8-41C5-9707-F621-6735A24A83D2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3" creationId="{C199938E-410A-271B-6D1F-BC49943B8844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5" creationId="{1ACB4B69-CF50-A897-DDF7-6437075667E2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6" creationId="{843E1AA8-3E47-65BF-2D44-CEC38066C22D}"/>
          </ac:spMkLst>
        </pc:spChg>
        <pc:spChg chg="mod">
          <ac:chgData name="Rongjian Liang" userId="1b84b1d8-6c53-4808-b663-22e7563b27b5" providerId="ADAL" clId="{2D4DCC79-0E40-482D-B047-79E34530F3D0}" dt="2023-07-11T07:08:13.982" v="2386" actId="255"/>
          <ac:spMkLst>
            <pc:docMk/>
            <pc:sldMk cId="3819894859" sldId="550145285"/>
            <ac:spMk id="89" creationId="{4BCFFC40-2E50-78E5-08BD-CE149F1C4972}"/>
          </ac:spMkLst>
        </pc:spChg>
        <pc:spChg chg="add del mod">
          <ac:chgData name="Rongjian Liang" userId="1b84b1d8-6c53-4808-b663-22e7563b27b5" providerId="ADAL" clId="{2D4DCC79-0E40-482D-B047-79E34530F3D0}" dt="2023-07-11T05:48:11.006" v="2380"/>
          <ac:spMkLst>
            <pc:docMk/>
            <pc:sldMk cId="3819894859" sldId="550145285"/>
            <ac:spMk id="90" creationId="{7D2D5DCD-5424-FD2A-6497-447B881485ED}"/>
          </ac:spMkLst>
        </pc:spChg>
        <pc:spChg chg="add del mod">
          <ac:chgData name="Rongjian Liang" userId="1b84b1d8-6c53-4808-b663-22e7563b27b5" providerId="ADAL" clId="{2D4DCC79-0E40-482D-B047-79E34530F3D0}" dt="2023-07-11T05:48:10.372" v="2379"/>
          <ac:spMkLst>
            <pc:docMk/>
            <pc:sldMk cId="3819894859" sldId="550145285"/>
            <ac:spMk id="91" creationId="{F0446165-78D8-B849-9A31-8FAC526E2537}"/>
          </ac:spMkLst>
        </pc:spChg>
        <pc:spChg chg="add mod">
          <ac:chgData name="Rongjian Liang" userId="1b84b1d8-6c53-4808-b663-22e7563b27b5" providerId="ADAL" clId="{2D4DCC79-0E40-482D-B047-79E34530F3D0}" dt="2023-07-12T20:04:52.914" v="4446" actId="255"/>
          <ac:spMkLst>
            <pc:docMk/>
            <pc:sldMk cId="3819894859" sldId="550145285"/>
            <ac:spMk id="92" creationId="{5204F29F-C9DF-5700-8D7A-8F43FFBE7128}"/>
          </ac:spMkLst>
        </pc:spChg>
        <pc:spChg chg="add del mod">
          <ac:chgData name="Rongjian Liang" userId="1b84b1d8-6c53-4808-b663-22e7563b27b5" providerId="ADAL" clId="{2D4DCC79-0E40-482D-B047-79E34530F3D0}" dt="2023-07-11T07:12:56.748" v="2552" actId="478"/>
          <ac:spMkLst>
            <pc:docMk/>
            <pc:sldMk cId="3819894859" sldId="550145285"/>
            <ac:spMk id="94" creationId="{E23644B2-E89E-6BB6-E942-D6AC24B475EA}"/>
          </ac:spMkLst>
        </pc:spChg>
        <pc:spChg chg="add mod">
          <ac:chgData name="Rongjian Liang" userId="1b84b1d8-6c53-4808-b663-22e7563b27b5" providerId="ADAL" clId="{2D4DCC79-0E40-482D-B047-79E34530F3D0}" dt="2023-07-12T20:04:37.025" v="4444" actId="1036"/>
          <ac:spMkLst>
            <pc:docMk/>
            <pc:sldMk cId="3819894859" sldId="550145285"/>
            <ac:spMk id="95" creationId="{F4B135EE-02BA-389F-FB4B-62EFB824131E}"/>
          </ac:spMkLst>
        </pc:spChg>
        <pc:spChg chg="add mod">
          <ac:chgData name="Rongjian Liang" userId="1b84b1d8-6c53-4808-b663-22e7563b27b5" providerId="ADAL" clId="{2D4DCC79-0E40-482D-B047-79E34530F3D0}" dt="2023-07-12T20:04:37.025" v="4444" actId="1036"/>
          <ac:spMkLst>
            <pc:docMk/>
            <pc:sldMk cId="3819894859" sldId="550145285"/>
            <ac:spMk id="96" creationId="{60BAA751-90B7-151A-2000-14A58AD91AFD}"/>
          </ac:spMkLst>
        </pc:spChg>
        <pc:grpChg chg="add mod">
          <ac:chgData name="Rongjian Liang" userId="1b84b1d8-6c53-4808-b663-22e7563b27b5" providerId="ADAL" clId="{2D4DCC79-0E40-482D-B047-79E34530F3D0}" dt="2023-07-12T20:04:37.025" v="4444" actId="1036"/>
          <ac:grpSpMkLst>
            <pc:docMk/>
            <pc:sldMk cId="3819894859" sldId="550145285"/>
            <ac:grpSpMk id="47" creationId="{B37618FA-4300-B5D5-2970-F1FB8BC0E729}"/>
          </ac:grpSpMkLst>
        </pc:grp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17" creationId="{5C70C84F-DFF8-9676-1972-A4751348BEBC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18" creationId="{865F9E26-5D64-CBAB-3839-92F353A04FED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19" creationId="{5A846318-0E5F-4BE4-6B5A-A1E697283085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2" creationId="{7DA2CDF8-00F1-6340-D9C6-4EDD70A3F0A6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3" creationId="{4E3CA081-CF4D-8F6C-D628-321EFBB1B8C4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4" creationId="{8BF58EB1-6912-1C6D-7FE9-FAFFC1957F98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5" creationId="{776B6D4E-DB7A-FBAF-F31C-54541B1C6A85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26" creationId="{A2CDA25B-DB67-CFD9-85BB-F84FAC3D6413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32" creationId="{19C1E3A0-A5B7-302E-9EF0-9BE3679600B9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33" creationId="{135E63A9-029F-80E5-458A-98C41BECF72E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34" creationId="{014359EA-85EB-069D-33B8-D5B57D25B189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35" creationId="{CC0AD544-C104-3942-665E-94A1458C604F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41" creationId="{9C9BDE48-B988-952E-1E47-A1FA8A98F02C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44" creationId="{4B9A1482-A769-3DAD-4C50-AC15D7E70AC2}"/>
          </ac:cxnSpMkLst>
        </pc:cxnChg>
        <pc:cxnChg chg="add del mod">
          <ac:chgData name="Rongjian Liang" userId="1b84b1d8-6c53-4808-b663-22e7563b27b5" providerId="ADAL" clId="{2D4DCC79-0E40-482D-B047-79E34530F3D0}" dt="2023-07-11T05:46:24.164" v="2361"/>
          <ac:cxnSpMkLst>
            <pc:docMk/>
            <pc:sldMk cId="3819894859" sldId="550145285"/>
            <ac:cxnSpMk id="45" creationId="{6A8396DE-20A0-A12D-8275-B20D1A4E55EA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0" creationId="{12885472-0E29-2E9F-F3E9-B57AEDD9D081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1" creationId="{56A8B206-A874-06BD-7A65-4BC06E261B82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2" creationId="{11B5CA62-382C-7481-2518-35FDA3B4A330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5" creationId="{B9349CE4-6414-A467-3244-A532A0B8E96B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6" creationId="{54AD82C7-F6E2-6357-05AC-6FC77D1DE13A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7" creationId="{4BBD088D-241A-2D14-E3D7-B32C16D0E9FD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8" creationId="{F356DB5F-0ECD-CDCD-93F1-3D0A857CFF4F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69" creationId="{A251B0FD-5AB3-6A34-A6BE-A06E8216F45D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75" creationId="{26BED074-BC30-D827-C458-B7A0E291799C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76" creationId="{DB9464AD-0436-60C5-D701-699481908DA6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77" creationId="{35B0D243-6184-E527-BF74-C0B2E0C49923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78" creationId="{80BFBAEA-19BF-434E-49D5-CE34F1CF0114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84" creationId="{36FEB491-FE27-AFE8-8A1C-DF6A61FAEB46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87" creationId="{5CF49506-F73D-0CD8-F475-E77111D87E9C}"/>
          </ac:cxnSpMkLst>
        </pc:cxnChg>
        <pc:cxnChg chg="mod">
          <ac:chgData name="Rongjian Liang" userId="1b84b1d8-6c53-4808-b663-22e7563b27b5" providerId="ADAL" clId="{2D4DCC79-0E40-482D-B047-79E34530F3D0}" dt="2023-07-11T05:46:54.743" v="2362"/>
          <ac:cxnSpMkLst>
            <pc:docMk/>
            <pc:sldMk cId="3819894859" sldId="550145285"/>
            <ac:cxnSpMk id="88" creationId="{18811C8A-796E-E99F-17E1-645ED1EDFD6B}"/>
          </ac:cxnSpMkLst>
        </pc:cxnChg>
        <pc:cxnChg chg="add mod">
          <ac:chgData name="Rongjian Liang" userId="1b84b1d8-6c53-4808-b663-22e7563b27b5" providerId="ADAL" clId="{2D4DCC79-0E40-482D-B047-79E34530F3D0}" dt="2023-07-12T20:04:37.025" v="4444" actId="1036"/>
          <ac:cxnSpMkLst>
            <pc:docMk/>
            <pc:sldMk cId="3819894859" sldId="550145285"/>
            <ac:cxnSpMk id="98" creationId="{8D3CAD0B-E852-8E17-7D39-C4B9E1B60193}"/>
          </ac:cxnSpMkLst>
        </pc:cxnChg>
        <pc:cxnChg chg="add mod">
          <ac:chgData name="Rongjian Liang" userId="1b84b1d8-6c53-4808-b663-22e7563b27b5" providerId="ADAL" clId="{2D4DCC79-0E40-482D-B047-79E34530F3D0}" dt="2023-07-12T20:04:37.025" v="4444" actId="1036"/>
          <ac:cxnSpMkLst>
            <pc:docMk/>
            <pc:sldMk cId="3819894859" sldId="550145285"/>
            <ac:cxnSpMk id="102" creationId="{534A6222-59FA-5BE7-3AA3-923327DCEDFE}"/>
          </ac:cxnSpMkLst>
        </pc:cxnChg>
        <pc:cxnChg chg="add mod">
          <ac:chgData name="Rongjian Liang" userId="1b84b1d8-6c53-4808-b663-22e7563b27b5" providerId="ADAL" clId="{2D4DCC79-0E40-482D-B047-79E34530F3D0}" dt="2023-07-12T20:04:37.025" v="4444" actId="1036"/>
          <ac:cxnSpMkLst>
            <pc:docMk/>
            <pc:sldMk cId="3819894859" sldId="550145285"/>
            <ac:cxnSpMk id="106" creationId="{98369ADD-C1BE-8DC1-58A9-892C3875E007}"/>
          </ac:cxnSpMkLst>
        </pc:cxnChg>
      </pc:sldChg>
      <pc:sldChg chg="modSp new del mod">
        <pc:chgData name="Rongjian Liang" userId="1b84b1d8-6c53-4808-b663-22e7563b27b5" providerId="ADAL" clId="{2D4DCC79-0E40-482D-B047-79E34530F3D0}" dt="2023-07-11T07:13:29.238" v="2564" actId="47"/>
        <pc:sldMkLst>
          <pc:docMk/>
          <pc:sldMk cId="1244705974" sldId="550145286"/>
        </pc:sldMkLst>
        <pc:spChg chg="mod">
          <ac:chgData name="Rongjian Liang" userId="1b84b1d8-6c53-4808-b663-22e7563b27b5" providerId="ADAL" clId="{2D4DCC79-0E40-482D-B047-79E34530F3D0}" dt="2023-07-09T15:18:11.342" v="980" actId="20577"/>
          <ac:spMkLst>
            <pc:docMk/>
            <pc:sldMk cId="1244705974" sldId="550145286"/>
            <ac:spMk id="2" creationId="{CA347B3B-A87D-27AF-4DDA-1538EC344994}"/>
          </ac:spMkLst>
        </pc:spChg>
      </pc:sldChg>
      <pc:sldChg chg="addSp delSp modSp new mod ord">
        <pc:chgData name="Rongjian Liang" userId="1b84b1d8-6c53-4808-b663-22e7563b27b5" providerId="ADAL" clId="{2D4DCC79-0E40-482D-B047-79E34530F3D0}" dt="2023-07-12T16:29:55.006" v="4252" actId="255"/>
        <pc:sldMkLst>
          <pc:docMk/>
          <pc:sldMk cId="3275875209" sldId="550145287"/>
        </pc:sldMkLst>
        <pc:spChg chg="mod">
          <ac:chgData name="Rongjian Liang" userId="1b84b1d8-6c53-4808-b663-22e7563b27b5" providerId="ADAL" clId="{2D4DCC79-0E40-482D-B047-79E34530F3D0}" dt="2023-07-11T07:21:58.050" v="2901" actId="20577"/>
          <ac:spMkLst>
            <pc:docMk/>
            <pc:sldMk cId="3275875209" sldId="550145287"/>
            <ac:spMk id="2" creationId="{680445EB-8555-08AB-CA77-3C78447F299F}"/>
          </ac:spMkLst>
        </pc:spChg>
        <pc:spChg chg="del">
          <ac:chgData name="Rongjian Liang" userId="1b84b1d8-6c53-4808-b663-22e7563b27b5" providerId="ADAL" clId="{2D4DCC79-0E40-482D-B047-79E34530F3D0}" dt="2023-07-11T07:16:02.705" v="2584" actId="478"/>
          <ac:spMkLst>
            <pc:docMk/>
            <pc:sldMk cId="3275875209" sldId="550145287"/>
            <ac:spMk id="3" creationId="{B99EC648-CD34-8E38-7972-2D2A40030912}"/>
          </ac:spMkLst>
        </pc:spChg>
        <pc:spChg chg="mod">
          <ac:chgData name="Rongjian Liang" userId="1b84b1d8-6c53-4808-b663-22e7563b27b5" providerId="ADAL" clId="{2D4DCC79-0E40-482D-B047-79E34530F3D0}" dt="2023-07-12T16:29:55.006" v="4252" actId="255"/>
          <ac:spMkLst>
            <pc:docMk/>
            <pc:sldMk cId="3275875209" sldId="550145287"/>
            <ac:spMk id="4" creationId="{9A642E30-7DF6-EE6A-166B-CF3B56DE4525}"/>
          </ac:spMkLst>
        </pc:spChg>
        <pc:spChg chg="add mod">
          <ac:chgData name="Rongjian Liang" userId="1b84b1d8-6c53-4808-b663-22e7563b27b5" providerId="ADAL" clId="{2D4DCC79-0E40-482D-B047-79E34530F3D0}" dt="2023-07-11T07:22:17.247" v="2903"/>
          <ac:spMkLst>
            <pc:docMk/>
            <pc:sldMk cId="3275875209" sldId="550145287"/>
            <ac:spMk id="7" creationId="{A61C6513-83EA-0F5F-57E4-2373AAF9FE9E}"/>
          </ac:spMkLst>
        </pc:spChg>
        <pc:picChg chg="add del mod">
          <ac:chgData name="Rongjian Liang" userId="1b84b1d8-6c53-4808-b663-22e7563b27b5" providerId="ADAL" clId="{2D4DCC79-0E40-482D-B047-79E34530F3D0}" dt="2023-07-12T16:23:58.563" v="3987" actId="478"/>
          <ac:picMkLst>
            <pc:docMk/>
            <pc:sldMk cId="3275875209" sldId="550145287"/>
            <ac:picMk id="6" creationId="{49A97D82-BE5D-7FC5-1D83-06F1678BC798}"/>
          </ac:picMkLst>
        </pc:picChg>
      </pc:sldChg>
      <pc:sldChg chg="addSp delSp modSp add mod">
        <pc:chgData name="Rongjian Liang" userId="1b84b1d8-6c53-4808-b663-22e7563b27b5" providerId="ADAL" clId="{2D4DCC79-0E40-482D-B047-79E34530F3D0}" dt="2023-07-12T16:11:31.382" v="3759" actId="1037"/>
        <pc:sldMkLst>
          <pc:docMk/>
          <pc:sldMk cId="2785611550" sldId="550145288"/>
        </pc:sldMkLst>
        <pc:spChg chg="del mod">
          <ac:chgData name="Rongjian Liang" userId="1b84b1d8-6c53-4808-b663-22e7563b27b5" providerId="ADAL" clId="{2D4DCC79-0E40-482D-B047-79E34530F3D0}" dt="2023-07-11T07:13:08.298" v="2562" actId="478"/>
          <ac:spMkLst>
            <pc:docMk/>
            <pc:sldMk cId="2785611550" sldId="550145288"/>
            <ac:spMk id="2" creationId="{43864752-C98B-41D5-A8F0-CAAA5ACFFAB0}"/>
          </ac:spMkLst>
        </pc:spChg>
        <pc:spChg chg="mod">
          <ac:chgData name="Rongjian Liang" userId="1b84b1d8-6c53-4808-b663-22e7563b27b5" providerId="ADAL" clId="{2D4DCC79-0E40-482D-B047-79E34530F3D0}" dt="2023-07-11T07:13:05.617" v="2561" actId="20577"/>
          <ac:spMkLst>
            <pc:docMk/>
            <pc:sldMk cId="2785611550" sldId="550145288"/>
            <ac:spMk id="4" creationId="{F16C5838-5B15-4295-A6AB-336C44034843}"/>
          </ac:spMkLst>
        </pc:spChg>
        <pc:spChg chg="add del mod">
          <ac:chgData name="Rongjian Liang" userId="1b84b1d8-6c53-4808-b663-22e7563b27b5" providerId="ADAL" clId="{2D4DCC79-0E40-482D-B047-79E34530F3D0}" dt="2023-07-11T05:06:56.163" v="1726" actId="478"/>
          <ac:spMkLst>
            <pc:docMk/>
            <pc:sldMk cId="2785611550" sldId="550145288"/>
            <ac:spMk id="5" creationId="{DB7F87B2-B4A5-B588-D5BB-25B7E3ABC5E2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8" creationId="{831ED4A9-57C1-4EC3-FA6D-6A09807AAB7E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9" creationId="{2351F401-2697-21E8-FD1E-D56DDF594B0D}"/>
          </ac:spMkLst>
        </pc:spChg>
        <pc:spChg chg="del">
          <ac:chgData name="Rongjian Liang" userId="1b84b1d8-6c53-4808-b663-22e7563b27b5" providerId="ADAL" clId="{2D4DCC79-0E40-482D-B047-79E34530F3D0}" dt="2023-07-11T05:06:54" v="1725" actId="478"/>
          <ac:spMkLst>
            <pc:docMk/>
            <pc:sldMk cId="2785611550" sldId="550145288"/>
            <ac:spMk id="10" creationId="{4C4E44C6-E88C-4CDE-9E6A-035AA5A6FA95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1" creationId="{CB18766B-5B29-0A30-8C2D-E8C9DD314EC7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2" creationId="{E9F7245E-7ED8-0C26-EA2E-4FDE5710CDD3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3" creationId="{5CE4E615-56AD-B26A-6C03-71330F8CD16C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4" creationId="{68B6CDF2-0E8A-1AD9-4EAC-D6C0A4EA2C1F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5" creationId="{29C9743A-3341-1C22-11C7-6FCD715EFF0A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6" creationId="{14979C1E-C3BC-3EAA-B94B-39D7262642B3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7" creationId="{6F0D3A16-D0D5-464A-3B93-F34E85DE3BC9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8" creationId="{204B922F-244B-71CB-7225-5B3BFD137337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19" creationId="{FB85BFC2-4663-104A-EB3E-F007E43E5884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1" creationId="{C4436B21-55F9-5A0A-2B95-9D02317FD4BD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3" creationId="{C325428D-A890-791D-A81D-B95FCF69971E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4" creationId="{779A1DD8-8CE9-07BD-8FF3-0CDFDB96F7D2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6" creationId="{4D9E3FED-600D-FF9A-18B6-483192259773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7" creationId="{680DC330-6DCD-50BD-0046-CC6E89EE96D2}"/>
          </ac:spMkLst>
        </pc:spChg>
        <pc:spChg chg="add del mod">
          <ac:chgData name="Rongjian Liang" userId="1b84b1d8-6c53-4808-b663-22e7563b27b5" providerId="ADAL" clId="{2D4DCC79-0E40-482D-B047-79E34530F3D0}" dt="2023-07-11T05:24:39.980" v="1741"/>
          <ac:spMkLst>
            <pc:docMk/>
            <pc:sldMk cId="2785611550" sldId="550145288"/>
            <ac:spMk id="28" creationId="{466F6495-4CAF-DCCF-7330-C06A736E6B6B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2" creationId="{1FD3CAA4-8671-2D3B-B598-31B98683EDF4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3" creationId="{7B26198E-558B-9E56-B860-6AB2F0989A21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4" creationId="{33BD1652-F046-B993-6285-60D8876548CC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5" creationId="{42237E1E-318B-8EB4-6A04-46A97DEF5181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6" creationId="{24384028-B23B-5548-2B77-443CE30F9485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7" creationId="{C15367ED-DF4A-8170-962A-660BCD5736B1}"/>
          </ac:spMkLst>
        </pc:spChg>
        <pc:spChg chg="mod">
          <ac:chgData name="Rongjian Liang" userId="1b84b1d8-6c53-4808-b663-22e7563b27b5" providerId="ADAL" clId="{2D4DCC79-0E40-482D-B047-79E34530F3D0}" dt="2023-07-12T16:11:31.382" v="3759" actId="1037"/>
          <ac:spMkLst>
            <pc:docMk/>
            <pc:sldMk cId="2785611550" sldId="550145288"/>
            <ac:spMk id="38" creationId="{0987002F-2BF3-0DC4-BCF9-048C3F4C4396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39" creationId="{195DA82F-B278-D122-F9FA-12F38FBE927D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0" creationId="{0D92E00F-BFDA-98D0-1986-913C76F4DA30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1" creationId="{F34035D6-0953-C75B-B2B7-BD8B937E9066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2" creationId="{FAAFA916-569C-7918-BC88-B0579C026BDE}"/>
          </ac:spMkLst>
        </pc:spChg>
        <pc:spChg chg="mod">
          <ac:chgData name="Rongjian Liang" userId="1b84b1d8-6c53-4808-b663-22e7563b27b5" providerId="ADAL" clId="{2D4DCC79-0E40-482D-B047-79E34530F3D0}" dt="2023-07-11T05:25:25.188" v="1747" actId="20577"/>
          <ac:spMkLst>
            <pc:docMk/>
            <pc:sldMk cId="2785611550" sldId="550145288"/>
            <ac:spMk id="44" creationId="{1E7CE883-ACF2-3D14-F174-13054CC051C2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6" creationId="{9A1B71A5-DD71-E598-2F7E-6342A37EBC96}"/>
          </ac:spMkLst>
        </pc:spChg>
        <pc:spChg chg="mod">
          <ac:chgData name="Rongjian Liang" userId="1b84b1d8-6c53-4808-b663-22e7563b27b5" providerId="ADAL" clId="{2D4DCC79-0E40-482D-B047-79E34530F3D0}" dt="2023-07-11T05:25:53.745" v="1752" actId="14100"/>
          <ac:spMkLst>
            <pc:docMk/>
            <pc:sldMk cId="2785611550" sldId="550145288"/>
            <ac:spMk id="47" creationId="{9DB2F3A9-93CB-66A6-F08B-4654C2F00A6D}"/>
          </ac:spMkLst>
        </pc:spChg>
        <pc:spChg chg="mod">
          <ac:chgData name="Rongjian Liang" userId="1b84b1d8-6c53-4808-b663-22e7563b27b5" providerId="ADAL" clId="{2D4DCC79-0E40-482D-B047-79E34530F3D0}" dt="2023-07-11T05:24:59.277" v="1742"/>
          <ac:spMkLst>
            <pc:docMk/>
            <pc:sldMk cId="2785611550" sldId="550145288"/>
            <ac:spMk id="49" creationId="{F4463568-73BA-008D-5828-51782C867B86}"/>
          </ac:spMkLst>
        </pc:spChg>
        <pc:spChg chg="mod">
          <ac:chgData name="Rongjian Liang" userId="1b84b1d8-6c53-4808-b663-22e7563b27b5" providerId="ADAL" clId="{2D4DCC79-0E40-482D-B047-79E34530F3D0}" dt="2023-07-11T05:25:51.394" v="1751" actId="14100"/>
          <ac:spMkLst>
            <pc:docMk/>
            <pc:sldMk cId="2785611550" sldId="550145288"/>
            <ac:spMk id="50" creationId="{395D10C7-9AD1-34DF-B30C-EA89AD950517}"/>
          </ac:spMkLst>
        </pc:spChg>
        <pc:spChg chg="mod">
          <ac:chgData name="Rongjian Liang" userId="1b84b1d8-6c53-4808-b663-22e7563b27b5" providerId="ADAL" clId="{2D4DCC79-0E40-482D-B047-79E34530F3D0}" dt="2023-07-11T05:25:44.866" v="1750" actId="14100"/>
          <ac:spMkLst>
            <pc:docMk/>
            <pc:sldMk cId="2785611550" sldId="550145288"/>
            <ac:spMk id="51" creationId="{BB831F66-C5D9-F503-D494-8DB9D41A7A1E}"/>
          </ac:spMkLst>
        </pc:spChg>
        <pc:spChg chg="add del mod">
          <ac:chgData name="Rongjian Liang" userId="1b84b1d8-6c53-4808-b663-22e7563b27b5" providerId="ADAL" clId="{2D4DCC79-0E40-482D-B047-79E34530F3D0}" dt="2023-07-11T05:28:21.778" v="1827" actId="478"/>
          <ac:spMkLst>
            <pc:docMk/>
            <pc:sldMk cId="2785611550" sldId="550145288"/>
            <ac:spMk id="52" creationId="{705F6529-0E04-3688-4DAA-78D49097A3BA}"/>
          </ac:spMkLst>
        </pc:spChg>
        <pc:spChg chg="add del mod">
          <ac:chgData name="Rongjian Liang" userId="1b84b1d8-6c53-4808-b663-22e7563b27b5" providerId="ADAL" clId="{2D4DCC79-0E40-482D-B047-79E34530F3D0}" dt="2023-07-11T05:28:27.968" v="1828" actId="478"/>
          <ac:spMkLst>
            <pc:docMk/>
            <pc:sldMk cId="2785611550" sldId="550145288"/>
            <ac:spMk id="54" creationId="{95003AF8-49A6-9418-AC95-A021B049F8E8}"/>
          </ac:spMkLst>
        </pc:spChg>
        <pc:spChg chg="add mod">
          <ac:chgData name="Rongjian Liang" userId="1b84b1d8-6c53-4808-b663-22e7563b27b5" providerId="ADAL" clId="{2D4DCC79-0E40-482D-B047-79E34530F3D0}" dt="2023-07-11T05:42:31.729" v="2332" actId="1076"/>
          <ac:spMkLst>
            <pc:docMk/>
            <pc:sldMk cId="2785611550" sldId="550145288"/>
            <ac:spMk id="55" creationId="{1C26E352-CE0B-449B-F7A8-B7164D83A988}"/>
          </ac:spMkLst>
        </pc:spChg>
        <pc:spChg chg="add mod">
          <ac:chgData name="Rongjian Liang" userId="1b84b1d8-6c53-4808-b663-22e7563b27b5" providerId="ADAL" clId="{2D4DCC79-0E40-482D-B047-79E34530F3D0}" dt="2023-07-11T05:39:45.562" v="2259" actId="1076"/>
          <ac:spMkLst>
            <pc:docMk/>
            <pc:sldMk cId="2785611550" sldId="550145288"/>
            <ac:spMk id="56" creationId="{F48E15BE-A4CF-356A-423B-FA22E5D3BD0B}"/>
          </ac:spMkLst>
        </pc:spChg>
        <pc:spChg chg="add mod">
          <ac:chgData name="Rongjian Liang" userId="1b84b1d8-6c53-4808-b663-22e7563b27b5" providerId="ADAL" clId="{2D4DCC79-0E40-482D-B047-79E34530F3D0}" dt="2023-07-11T05:39:54.586" v="2262" actId="1076"/>
          <ac:spMkLst>
            <pc:docMk/>
            <pc:sldMk cId="2785611550" sldId="550145288"/>
            <ac:spMk id="59" creationId="{E7CA3CFB-E99C-7082-2928-0F2A5E288756}"/>
          </ac:spMkLst>
        </pc:spChg>
        <pc:spChg chg="add mod">
          <ac:chgData name="Rongjian Liang" userId="1b84b1d8-6c53-4808-b663-22e7563b27b5" providerId="ADAL" clId="{2D4DCC79-0E40-482D-B047-79E34530F3D0}" dt="2023-07-11T05:42:49.448" v="2338" actId="1038"/>
          <ac:spMkLst>
            <pc:docMk/>
            <pc:sldMk cId="2785611550" sldId="550145288"/>
            <ac:spMk id="62" creationId="{F253978C-9DE7-13F6-C0F3-71BF25827C82}"/>
          </ac:spMkLst>
        </pc:spChg>
        <pc:spChg chg="add del mod">
          <ac:chgData name="Rongjian Liang" userId="1b84b1d8-6c53-4808-b663-22e7563b27b5" providerId="ADAL" clId="{2D4DCC79-0E40-482D-B047-79E34530F3D0}" dt="2023-07-11T07:13:10.434" v="2563" actId="478"/>
          <ac:spMkLst>
            <pc:docMk/>
            <pc:sldMk cId="2785611550" sldId="550145288"/>
            <ac:spMk id="69" creationId="{FA941B08-6459-0C15-84BB-CCEF647A7374}"/>
          </ac:spMkLst>
        </pc:spChg>
        <pc:grpChg chg="add mod">
          <ac:chgData name="Rongjian Liang" userId="1b84b1d8-6c53-4808-b663-22e7563b27b5" providerId="ADAL" clId="{2D4DCC79-0E40-482D-B047-79E34530F3D0}" dt="2023-07-11T05:39:39.750" v="2257" actId="1076"/>
          <ac:grpSpMkLst>
            <pc:docMk/>
            <pc:sldMk cId="2785611550" sldId="550145288"/>
            <ac:grpSpMk id="31" creationId="{75FBD0F9-CC2F-1AD3-A05A-820A63B09A23}"/>
          </ac:grpSpMkLst>
        </pc:grpChg>
        <pc:picChg chg="add del mod">
          <ac:chgData name="Rongjian Liang" userId="1b84b1d8-6c53-4808-b663-22e7563b27b5" providerId="ADAL" clId="{2D4DCC79-0E40-482D-B047-79E34530F3D0}" dt="2023-07-11T05:24:18.733" v="1736" actId="478"/>
          <ac:picMkLst>
            <pc:docMk/>
            <pc:sldMk cId="2785611550" sldId="550145288"/>
            <ac:picMk id="7" creationId="{63E16029-D597-0126-EFDF-2B07B959C79E}"/>
          </ac:picMkLst>
        </pc:picChg>
        <pc:picChg chg="add del mod">
          <ac:chgData name="Rongjian Liang" userId="1b84b1d8-6c53-4808-b663-22e7563b27b5" providerId="ADAL" clId="{2D4DCC79-0E40-482D-B047-79E34530F3D0}" dt="2023-07-11T05:24:39.980" v="1741"/>
          <ac:picMkLst>
            <pc:docMk/>
            <pc:sldMk cId="2785611550" sldId="550145288"/>
            <ac:picMk id="20" creationId="{7218D077-C284-142C-BB57-3343518E419C}"/>
          </ac:picMkLst>
        </pc:picChg>
        <pc:picChg chg="mod">
          <ac:chgData name="Rongjian Liang" userId="1b84b1d8-6c53-4808-b663-22e7563b27b5" providerId="ADAL" clId="{2D4DCC79-0E40-482D-B047-79E34530F3D0}" dt="2023-07-11T05:24:59.277" v="1742"/>
          <ac:picMkLst>
            <pc:docMk/>
            <pc:sldMk cId="2785611550" sldId="550145288"/>
            <ac:picMk id="43" creationId="{779A0520-CB77-1916-A183-AAA71FAEB494}"/>
          </ac:picMkLst>
        </pc:picChg>
        <pc:cxnChg chg="add del mod">
          <ac:chgData name="Rongjian Liang" userId="1b84b1d8-6c53-4808-b663-22e7563b27b5" providerId="ADAL" clId="{2D4DCC79-0E40-482D-B047-79E34530F3D0}" dt="2023-07-11T05:24:39.980" v="1741"/>
          <ac:cxnSpMkLst>
            <pc:docMk/>
            <pc:sldMk cId="2785611550" sldId="550145288"/>
            <ac:cxnSpMk id="22" creationId="{881F524A-9F70-1608-D595-FFEBD1A1B20E}"/>
          </ac:cxnSpMkLst>
        </pc:cxnChg>
        <pc:cxnChg chg="add del mod">
          <ac:chgData name="Rongjian Liang" userId="1b84b1d8-6c53-4808-b663-22e7563b27b5" providerId="ADAL" clId="{2D4DCC79-0E40-482D-B047-79E34530F3D0}" dt="2023-07-11T05:24:39.980" v="1741"/>
          <ac:cxnSpMkLst>
            <pc:docMk/>
            <pc:sldMk cId="2785611550" sldId="550145288"/>
            <ac:cxnSpMk id="25" creationId="{1BC0A6A2-8F4B-C554-83AC-7C5AFC147E56}"/>
          </ac:cxnSpMkLst>
        </pc:cxnChg>
        <pc:cxnChg chg="mod">
          <ac:chgData name="Rongjian Liang" userId="1b84b1d8-6c53-4808-b663-22e7563b27b5" providerId="ADAL" clId="{2D4DCC79-0E40-482D-B047-79E34530F3D0}" dt="2023-07-11T05:24:59.277" v="1742"/>
          <ac:cxnSpMkLst>
            <pc:docMk/>
            <pc:sldMk cId="2785611550" sldId="550145288"/>
            <ac:cxnSpMk id="45" creationId="{53520133-5BC3-9FE0-E842-6C9E15985C42}"/>
          </ac:cxnSpMkLst>
        </pc:cxnChg>
        <pc:cxnChg chg="mod">
          <ac:chgData name="Rongjian Liang" userId="1b84b1d8-6c53-4808-b663-22e7563b27b5" providerId="ADAL" clId="{2D4DCC79-0E40-482D-B047-79E34530F3D0}" dt="2023-07-11T05:24:59.277" v="1742"/>
          <ac:cxnSpMkLst>
            <pc:docMk/>
            <pc:sldMk cId="2785611550" sldId="550145288"/>
            <ac:cxnSpMk id="48" creationId="{F2818B1F-E327-9DBF-32A6-B3321D3A1958}"/>
          </ac:cxnSpMkLst>
        </pc:cxnChg>
        <pc:cxnChg chg="add mod">
          <ac:chgData name="Rongjian Liang" userId="1b84b1d8-6c53-4808-b663-22e7563b27b5" providerId="ADAL" clId="{2D4DCC79-0E40-482D-B047-79E34530F3D0}" dt="2023-07-11T05:39:43.362" v="2258" actId="1076"/>
          <ac:cxnSpMkLst>
            <pc:docMk/>
            <pc:sldMk cId="2785611550" sldId="550145288"/>
            <ac:cxnSpMk id="58" creationId="{C28C2DCF-64FF-B6A7-EE65-29EB756F5FC7}"/>
          </ac:cxnSpMkLst>
        </pc:cxnChg>
        <pc:cxnChg chg="add mod">
          <ac:chgData name="Rongjian Liang" userId="1b84b1d8-6c53-4808-b663-22e7563b27b5" providerId="ADAL" clId="{2D4DCC79-0E40-482D-B047-79E34530F3D0}" dt="2023-07-11T05:40:03.746" v="2265" actId="14100"/>
          <ac:cxnSpMkLst>
            <pc:docMk/>
            <pc:sldMk cId="2785611550" sldId="550145288"/>
            <ac:cxnSpMk id="60" creationId="{3A1C6A93-203F-76CE-7741-9007CD1C7F98}"/>
          </ac:cxnSpMkLst>
        </pc:cxnChg>
        <pc:cxnChg chg="add mod">
          <ac:chgData name="Rongjian Liang" userId="1b84b1d8-6c53-4808-b663-22e7563b27b5" providerId="ADAL" clId="{2D4DCC79-0E40-482D-B047-79E34530F3D0}" dt="2023-07-11T05:42:42.994" v="2334" actId="1076"/>
          <ac:cxnSpMkLst>
            <pc:docMk/>
            <pc:sldMk cId="2785611550" sldId="550145288"/>
            <ac:cxnSpMk id="63" creationId="{210F9A61-E983-FEA0-E7DB-7B2693D00180}"/>
          </ac:cxnSpMkLst>
        </pc:cxnChg>
        <pc:cxnChg chg="add mod">
          <ac:chgData name="Rongjian Liang" userId="1b84b1d8-6c53-4808-b663-22e7563b27b5" providerId="ADAL" clId="{2D4DCC79-0E40-482D-B047-79E34530F3D0}" dt="2023-07-11T05:42:22.218" v="2331" actId="14100"/>
          <ac:cxnSpMkLst>
            <pc:docMk/>
            <pc:sldMk cId="2785611550" sldId="550145288"/>
            <ac:cxnSpMk id="66" creationId="{79E58323-0BB7-8754-D6A3-1002C461FD0D}"/>
          </ac:cxnSpMkLst>
        </pc:cxnChg>
      </pc:sldChg>
      <pc:sldChg chg="addSp delSp modSp add mod modAnim">
        <pc:chgData name="Rongjian Liang" userId="1b84b1d8-6c53-4808-b663-22e7563b27b5" providerId="ADAL" clId="{2D4DCC79-0E40-482D-B047-79E34530F3D0}" dt="2023-07-12T19:54:17.506" v="4317" actId="20577"/>
        <pc:sldMkLst>
          <pc:docMk/>
          <pc:sldMk cId="3371644804" sldId="550145289"/>
        </pc:sldMkLst>
        <pc:spChg chg="mod">
          <ac:chgData name="Rongjian Liang" userId="1b84b1d8-6c53-4808-b663-22e7563b27b5" providerId="ADAL" clId="{2D4DCC79-0E40-482D-B047-79E34530F3D0}" dt="2023-07-12T15:52:35.609" v="3311" actId="20577"/>
          <ac:spMkLst>
            <pc:docMk/>
            <pc:sldMk cId="3371644804" sldId="550145289"/>
            <ac:spMk id="2" creationId="{43864752-C98B-41D5-A8F0-CAAA5ACFFAB0}"/>
          </ac:spMkLst>
        </pc:spChg>
        <pc:spChg chg="add mod">
          <ac:chgData name="Rongjian Liang" userId="1b84b1d8-6c53-4808-b663-22e7563b27b5" providerId="ADAL" clId="{2D4DCC79-0E40-482D-B047-79E34530F3D0}" dt="2023-07-12T19:47:55.282" v="4296"/>
          <ac:spMkLst>
            <pc:docMk/>
            <pc:sldMk cId="3371644804" sldId="550145289"/>
            <ac:spMk id="3" creationId="{692CFF52-A61A-B72E-4FB3-8F370E096A4C}"/>
          </ac:spMkLst>
        </pc:spChg>
        <pc:spChg chg="add del mod">
          <ac:chgData name="Rongjian Liang" userId="1b84b1d8-6c53-4808-b663-22e7563b27b5" providerId="ADAL" clId="{2D4DCC79-0E40-482D-B047-79E34530F3D0}" dt="2023-07-11T05:01:18.765" v="1637" actId="478"/>
          <ac:spMkLst>
            <pc:docMk/>
            <pc:sldMk cId="3371644804" sldId="550145289"/>
            <ac:spMk id="5" creationId="{3D05ACF6-B3E0-6085-B2FB-24C1DD4C3923}"/>
          </ac:spMkLst>
        </pc:spChg>
        <pc:spChg chg="add mod">
          <ac:chgData name="Rongjian Liang" userId="1b84b1d8-6c53-4808-b663-22e7563b27b5" providerId="ADAL" clId="{2D4DCC79-0E40-482D-B047-79E34530F3D0}" dt="2023-07-12T19:47:55.282" v="4296"/>
          <ac:spMkLst>
            <pc:docMk/>
            <pc:sldMk cId="3371644804" sldId="550145289"/>
            <ac:spMk id="5" creationId="{874E6F51-ACFD-94DF-4433-4C28518E8B57}"/>
          </ac:spMkLst>
        </pc:spChg>
        <pc:spChg chg="add del">
          <ac:chgData name="Rongjian Liang" userId="1b84b1d8-6c53-4808-b663-22e7563b27b5" providerId="ADAL" clId="{2D4DCC79-0E40-482D-B047-79E34530F3D0}" dt="2023-07-11T05:02:04.694" v="1649" actId="22"/>
          <ac:spMkLst>
            <pc:docMk/>
            <pc:sldMk cId="3371644804" sldId="550145289"/>
            <ac:spMk id="8" creationId="{621CA6C2-E271-51FF-95EB-C69C17BD7B7C}"/>
          </ac:spMkLst>
        </pc:spChg>
        <pc:spChg chg="add mod">
          <ac:chgData name="Rongjian Liang" userId="1b84b1d8-6c53-4808-b663-22e7563b27b5" providerId="ADAL" clId="{2D4DCC79-0E40-482D-B047-79E34530F3D0}" dt="2023-07-12T19:54:17.506" v="4317" actId="20577"/>
          <ac:spMkLst>
            <pc:docMk/>
            <pc:sldMk cId="3371644804" sldId="550145289"/>
            <ac:spMk id="9" creationId="{D5D8CA9A-C35E-4851-7383-E5897B8D6CAB}"/>
          </ac:spMkLst>
        </pc:spChg>
        <pc:spChg chg="del">
          <ac:chgData name="Rongjian Liang" userId="1b84b1d8-6c53-4808-b663-22e7563b27b5" providerId="ADAL" clId="{2D4DCC79-0E40-482D-B047-79E34530F3D0}" dt="2023-07-11T05:01:15.566" v="1636" actId="478"/>
          <ac:spMkLst>
            <pc:docMk/>
            <pc:sldMk cId="3371644804" sldId="550145289"/>
            <ac:spMk id="10" creationId="{4C4E44C6-E88C-4CDE-9E6A-035AA5A6FA95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2" creationId="{6DD573B7-3C09-99FC-55C4-DC24B928B7A3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3" creationId="{88825A75-DC62-B035-860C-DBD936533562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4" creationId="{4C56F6E8-0629-991E-C6B1-C5864A0D66CE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5" creationId="{93626152-1421-B88D-3D00-D6D0B8C2AB12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6" creationId="{762676C7-F91F-1FEC-AB57-D98F150C2384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7" creationId="{83E0CBA9-B7DA-344A-774E-ED317CFE2398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8" creationId="{FFF46D0D-E930-DEFA-9899-3F615B3AF115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19" creationId="{CA31A211-EF6C-3460-7B3D-89A1AC69B251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20" creationId="{8BB7E195-8D2D-8C1D-33A4-A3852DD5372E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3" creationId="{1C90EDD7-9D8E-FCF0-8A1B-642C2AC0A27B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4" creationId="{C59BF1BB-5AD9-1F93-1A5A-F23E5B1672EA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5" creationId="{C8A1F80C-A082-6221-91F4-7EC55C38F62A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6" creationId="{42C280DA-09AD-30CF-4FF4-1106A39E13C1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8" creationId="{2A7011E5-495C-410F-A3BF-D6BE93225E78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29" creationId="{8472AF22-3DD9-A9CA-48AC-81D140415325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30" creationId="{6FAC54BD-E7A4-E129-1A85-33432F11EED4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1" creationId="{D07793B9-AE2B-1FB4-CE91-40A7EFCFA660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2" creationId="{BA1A9D75-0407-8FC2-DF98-5368996B7194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3" creationId="{B430F7C4-66B5-C39E-312D-00F35DFB5C09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4" creationId="{5D9A3A67-2F93-309C-5994-7D0C17B2A060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6" creationId="{0140E352-B1F4-54E4-489A-9878D515A4E8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7" creationId="{3B65206F-D8A4-B508-1A27-F7C44D503A04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8" creationId="{09B564FF-8989-3CA1-7469-5AB48BB600FD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49" creationId="{6A7DB660-FB11-893F-C38B-8C9636A91BA7}"/>
          </ac:spMkLst>
        </pc:spChg>
        <pc:spChg chg="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59" creationId="{A8F36AA1-D59F-AF43-954E-9FE368A5395D}"/>
          </ac:spMkLst>
        </pc:spChg>
        <pc:spChg chg="add mod">
          <ac:chgData name="Rongjian Liang" userId="1b84b1d8-6c53-4808-b663-22e7563b27b5" providerId="ADAL" clId="{2D4DCC79-0E40-482D-B047-79E34530F3D0}" dt="2023-07-12T15:49:51.790" v="3248"/>
          <ac:spMkLst>
            <pc:docMk/>
            <pc:sldMk cId="3371644804" sldId="550145289"/>
            <ac:spMk id="61" creationId="{F87FAB8C-3A79-1653-A627-02D3D0335E9C}"/>
          </ac:spMkLst>
        </pc:spChg>
        <pc:spChg chg="add mod">
          <ac:chgData name="Rongjian Liang" userId="1b84b1d8-6c53-4808-b663-22e7563b27b5" providerId="ADAL" clId="{2D4DCC79-0E40-482D-B047-79E34530F3D0}" dt="2023-07-12T16:02:51.108" v="3643" actId="207"/>
          <ac:spMkLst>
            <pc:docMk/>
            <pc:sldMk cId="3371644804" sldId="550145289"/>
            <ac:spMk id="63" creationId="{8371D40A-9915-E2A6-3ED5-EF581F62D83D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25" creationId="{C74DCBFE-BC3F-6256-6EFF-D09B44FDB085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27" creationId="{E61E4A10-4D98-EAEF-44AE-0CE478B1342F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28" creationId="{500912EA-3625-1AE2-3236-FB7D40E16179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29" creationId="{B9C0DB67-DB3D-C7BC-4A5A-67AE26768B42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30" creationId="{C95EE89A-5072-79C2-2E81-52151E10F3B5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31" creationId="{BC5AFE35-B79B-FF54-AE1F-0FD56C3D0FD5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32" creationId="{2BE58850-15A6-E2E6-58B0-C5A4079AC62C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33" creationId="{1C9B9179-491F-DC49-4933-07816E14F49D}"/>
          </ac:spMkLst>
        </pc:spChg>
        <pc:spChg chg="add mod">
          <ac:chgData name="Rongjian Liang" userId="1b84b1d8-6c53-4808-b663-22e7563b27b5" providerId="ADAL" clId="{2D4DCC79-0E40-482D-B047-79E34530F3D0}" dt="2023-07-12T19:52:38.744" v="4316" actId="20577"/>
          <ac:spMkLst>
            <pc:docMk/>
            <pc:sldMk cId="3371644804" sldId="550145289"/>
            <ac:spMk id="1043" creationId="{565F216E-89CC-E8F4-6AFE-2B692D6D5539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54" creationId="{335CFF1A-7E40-3F26-69E4-DEA932DE520A}"/>
          </ac:spMkLst>
        </pc:spChg>
        <pc:spChg chg="del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64" creationId="{BECBA0EF-278B-758C-BFF7-DEE7E26A4ABC}"/>
          </ac:spMkLst>
        </pc:spChg>
        <pc:spChg chg="del mod">
          <ac:chgData name="Rongjian Liang" userId="1b84b1d8-6c53-4808-b663-22e7563b27b5" providerId="ADAL" clId="{2D4DCC79-0E40-482D-B047-79E34530F3D0}" dt="2023-07-12T15:49:50.418" v="3247" actId="478"/>
          <ac:spMkLst>
            <pc:docMk/>
            <pc:sldMk cId="3371644804" sldId="550145289"/>
            <ac:spMk id="1065" creationId="{8C089185-321C-83AF-4ED9-5F52B47D32DE}"/>
          </ac:spMkLst>
        </pc:spChg>
        <pc:spChg chg="mod">
          <ac:chgData name="Rongjian Liang" userId="1b84b1d8-6c53-4808-b663-22e7563b27b5" providerId="ADAL" clId="{2D4DCC79-0E40-482D-B047-79E34530F3D0}" dt="2023-07-12T19:35:45.846" v="4261" actId="1076"/>
          <ac:spMkLst>
            <pc:docMk/>
            <pc:sldMk cId="3371644804" sldId="550145289"/>
            <ac:spMk id="1066" creationId="{08C7D28E-4B26-851A-B584-12F86A3AA7BF}"/>
          </ac:spMkLst>
        </pc:spChg>
        <pc:spChg chg="del mod">
          <ac:chgData name="Rongjian Liang" userId="1b84b1d8-6c53-4808-b663-22e7563b27b5" providerId="ADAL" clId="{2D4DCC79-0E40-482D-B047-79E34530F3D0}" dt="2023-07-12T16:09:43.326" v="3756" actId="478"/>
          <ac:spMkLst>
            <pc:docMk/>
            <pc:sldMk cId="3371644804" sldId="550145289"/>
            <ac:spMk id="1067" creationId="{C4D2EA07-092B-04AE-7954-23725AC0CAC4}"/>
          </ac:spMkLst>
        </pc:spChg>
        <pc:grpChg chg="add mod">
          <ac:chgData name="Rongjian Liang" userId="1b84b1d8-6c53-4808-b663-22e7563b27b5" providerId="ADAL" clId="{2D4DCC79-0E40-482D-B047-79E34530F3D0}" dt="2023-07-12T15:49:51.790" v="3248"/>
          <ac:grpSpMkLst>
            <pc:docMk/>
            <pc:sldMk cId="3371644804" sldId="550145289"/>
            <ac:grpSpMk id="11" creationId="{9EB339BA-366A-7DAB-1810-7475A6D1C521}"/>
          </ac:grpSpMkLst>
        </pc:grpChg>
        <pc:grpChg chg="add mod">
          <ac:chgData name="Rongjian Liang" userId="1b84b1d8-6c53-4808-b663-22e7563b27b5" providerId="ADAL" clId="{2D4DCC79-0E40-482D-B047-79E34530F3D0}" dt="2023-07-12T15:49:51.790" v="3248"/>
          <ac:grpSpMkLst>
            <pc:docMk/>
            <pc:sldMk cId="3371644804" sldId="550145289"/>
            <ac:grpSpMk id="39" creationId="{2063025E-1DA9-FA97-4C0F-25CD91222683}"/>
          </ac:grpSpMkLst>
        </pc:grpChg>
        <pc:picChg chg="add mod">
          <ac:chgData name="Rongjian Liang" userId="1b84b1d8-6c53-4808-b663-22e7563b27b5" providerId="ADAL" clId="{2D4DCC79-0E40-482D-B047-79E34530F3D0}" dt="2023-07-12T19:35:43.773" v="4260" actId="1076"/>
          <ac:picMkLst>
            <pc:docMk/>
            <pc:sldMk cId="3371644804" sldId="550145289"/>
            <ac:picMk id="6" creationId="{EC4C573F-1A31-B3C1-250C-1ED138C2298F}"/>
          </ac:picMkLst>
        </pc:picChg>
        <pc:picChg chg="del">
          <ac:chgData name="Rongjian Liang" userId="1b84b1d8-6c53-4808-b663-22e7563b27b5" providerId="ADAL" clId="{2D4DCC79-0E40-482D-B047-79E34530F3D0}" dt="2023-07-12T16:09:43.326" v="3756" actId="478"/>
          <ac:picMkLst>
            <pc:docMk/>
            <pc:sldMk cId="3371644804" sldId="550145289"/>
            <ac:picMk id="1026" creationId="{B24ACC16-B6EB-D168-F88F-922B5CB916C4}"/>
          </ac:picMkLst>
        </pc:picChg>
        <pc:picChg chg="add mod">
          <ac:chgData name="Rongjian Liang" userId="1b84b1d8-6c53-4808-b663-22e7563b27b5" providerId="ADAL" clId="{2D4DCC79-0E40-482D-B047-79E34530F3D0}" dt="2023-07-12T16:09:44.386" v="3757"/>
          <ac:picMkLst>
            <pc:docMk/>
            <pc:sldMk cId="3371644804" sldId="550145289"/>
            <ac:picMk id="1042" creationId="{35B5BAC3-8778-FD89-738C-8FE22F073699}"/>
          </ac:picMkLst>
        </pc:picChg>
        <pc:picChg chg="del">
          <ac:chgData name="Rongjian Liang" userId="1b84b1d8-6c53-4808-b663-22e7563b27b5" providerId="ADAL" clId="{2D4DCC79-0E40-482D-B047-79E34530F3D0}" dt="2023-07-11T05:01:19.747" v="1638" actId="478"/>
          <ac:picMkLst>
            <pc:docMk/>
            <pc:sldMk cId="3371644804" sldId="550145289"/>
            <ac:picMk id="1050" creationId="{9E4AFB4E-76EA-1911-3EDE-73324AFC30DE}"/>
          </ac:picMkLst>
        </pc:pic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21" creationId="{EF7C569B-2458-BA74-6DF7-40FD9E009F25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22" creationId="{A8155C91-0E4F-03BE-B647-FB9883EF918A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27" creationId="{AB5A34A7-0246-165F-35BA-D002117AAA3B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1" creationId="{74D79312-7036-31E8-04FE-29A2662879B7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32" creationId="{73CC9337-DC98-7A76-F057-29214A5FEFC6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33" creationId="{E482FE47-2C5E-C9F4-F097-8788E1EA126F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4" creationId="{85AD2334-B122-6319-D291-D880D83A4158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5" creationId="{F56A44D0-0C8F-0C45-141A-143727849536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6" creationId="{DC501D05-B36D-3618-177F-2ED4A60D419F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37" creationId="{BB29C98F-F50F-FCD5-A2DE-D329D7A35D96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38" creationId="{908DBD60-123A-9996-070D-DF26CA60DFAD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40" creationId="{B718F3B6-8C8E-F148-B2BF-48DA95EEC3EA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45" creationId="{871740E0-D409-19F3-BD07-3956354C5933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0" creationId="{22A40B74-401B-49BB-0B46-E34F99703BD4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1" creationId="{C782543F-463D-A6C3-80E0-3950B13D081A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2" creationId="{4A21C8D5-6744-58E3-BE15-14E47E5E0C5B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3" creationId="{7C111A9F-23B2-C86F-B996-E344B0132938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54" creationId="{0E8F5405-167D-C099-497B-59ED2C7B3B5E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5" creationId="{87F3BC2B-CD6E-E0B3-12B1-82E0767B7122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6" creationId="{BF98F79E-2638-4F9A-8138-60097EB8DCBF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7" creationId="{11A15ECB-51C3-A8B0-9277-7BF7490751E6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58" creationId="{0EE4170D-BE26-B564-8802-B5CA67679486}"/>
          </ac:cxnSpMkLst>
        </pc:cxnChg>
        <pc:cxnChg chg="mod">
          <ac:chgData name="Rongjian Liang" userId="1b84b1d8-6c53-4808-b663-22e7563b27b5" providerId="ADAL" clId="{2D4DCC79-0E40-482D-B047-79E34530F3D0}" dt="2023-07-12T15:49:51.790" v="3248"/>
          <ac:cxnSpMkLst>
            <pc:docMk/>
            <pc:sldMk cId="3371644804" sldId="550145289"/>
            <ac:cxnSpMk id="60" creationId="{10AEF808-CE22-233A-5829-BAEB88C76A23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62" creationId="{8E9B4594-081B-A8AD-0802-95FA4C7075A3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24" creationId="{EB32CAD1-4E3B-2366-971C-A858EA6AC30E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4" creationId="{0D7964BA-B634-2F5C-5151-5385F8489B42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5" creationId="{81204A11-F559-8184-08FE-341027A69072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6" creationId="{0428B013-3BA2-2E96-D387-7D46084D5093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7" creationId="{495124DF-6DD5-46E9-141F-2B364AA989DC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8" creationId="{61355D7B-8ED5-13FA-69A4-BEEA1A4F62D0}"/>
          </ac:cxnSpMkLst>
        </pc:cxnChg>
        <pc:cxnChg chg="del mod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39" creationId="{F556860B-A611-3A91-51AB-303BB4E28B76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40" creationId="{B6932CBE-480B-B36A-D275-72256D57C76C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41" creationId="{AA5BED17-3AAF-BD11-8BFE-9B2877F85185}"/>
          </ac:cxnSpMkLst>
        </pc:cxnChg>
        <pc:cxnChg chg="del">
          <ac:chgData name="Rongjian Liang" userId="1b84b1d8-6c53-4808-b663-22e7563b27b5" providerId="ADAL" clId="{2D4DCC79-0E40-482D-B047-79E34530F3D0}" dt="2023-07-12T15:49:50.418" v="3247" actId="478"/>
          <ac:cxnSpMkLst>
            <pc:docMk/>
            <pc:sldMk cId="3371644804" sldId="550145289"/>
            <ac:cxnSpMk id="1057" creationId="{9F78606B-D1B0-263A-D38F-E1793800272D}"/>
          </ac:cxnSpMkLst>
        </pc:cxnChg>
      </pc:sldChg>
      <pc:sldChg chg="addSp delSp modSp new del mod">
        <pc:chgData name="Rongjian Liang" userId="1b84b1d8-6c53-4808-b663-22e7563b27b5" providerId="ADAL" clId="{2D4DCC79-0E40-482D-B047-79E34530F3D0}" dt="2023-07-12T16:30:24.996" v="4253" actId="47"/>
        <pc:sldMkLst>
          <pc:docMk/>
          <pc:sldMk cId="2234330822" sldId="550145290"/>
        </pc:sldMkLst>
        <pc:spChg chg="mod">
          <ac:chgData name="Rongjian Liang" userId="1b84b1d8-6c53-4808-b663-22e7563b27b5" providerId="ADAL" clId="{2D4DCC79-0E40-482D-B047-79E34530F3D0}" dt="2023-07-11T07:28:15.721" v="3111" actId="1076"/>
          <ac:spMkLst>
            <pc:docMk/>
            <pc:sldMk cId="2234330822" sldId="550145290"/>
            <ac:spMk id="2" creationId="{88070D7C-CC5B-14ED-5FFD-F578717100C7}"/>
          </ac:spMkLst>
        </pc:spChg>
        <pc:spChg chg="del">
          <ac:chgData name="Rongjian Liang" userId="1b84b1d8-6c53-4808-b663-22e7563b27b5" providerId="ADAL" clId="{2D4DCC79-0E40-482D-B047-79E34530F3D0}" dt="2023-07-11T07:24:45.818" v="2950" actId="478"/>
          <ac:spMkLst>
            <pc:docMk/>
            <pc:sldMk cId="2234330822" sldId="550145290"/>
            <ac:spMk id="3" creationId="{0E7116AC-4029-B103-7F37-53EEFC216683}"/>
          </ac:spMkLst>
        </pc:spChg>
        <pc:spChg chg="mod">
          <ac:chgData name="Rongjian Liang" userId="1b84b1d8-6c53-4808-b663-22e7563b27b5" providerId="ADAL" clId="{2D4DCC79-0E40-482D-B047-79E34530F3D0}" dt="2023-07-11T07:23:50.398" v="2943"/>
          <ac:spMkLst>
            <pc:docMk/>
            <pc:sldMk cId="2234330822" sldId="550145290"/>
            <ac:spMk id="4" creationId="{90630DF1-DBAF-26E1-F3DC-B230610DDF19}"/>
          </ac:spMkLst>
        </pc:spChg>
        <pc:picChg chg="add mod">
          <ac:chgData name="Rongjian Liang" userId="1b84b1d8-6c53-4808-b663-22e7563b27b5" providerId="ADAL" clId="{2D4DCC79-0E40-482D-B047-79E34530F3D0}" dt="2023-07-11T07:30:23.490" v="3200" actId="1076"/>
          <ac:picMkLst>
            <pc:docMk/>
            <pc:sldMk cId="2234330822" sldId="550145290"/>
            <ac:picMk id="6" creationId="{DE685909-351F-7EBA-FBD2-B3302AB877F1}"/>
          </ac:picMkLst>
        </pc:picChg>
      </pc:sldChg>
      <pc:sldMasterChg chg="modSldLayout">
        <pc:chgData name="Rongjian Liang" userId="1b84b1d8-6c53-4808-b663-22e7563b27b5" providerId="ADAL" clId="{2D4DCC79-0E40-482D-B047-79E34530F3D0}" dt="2023-07-12T22:07:16.904" v="4458" actId="478"/>
        <pc:sldMasterMkLst>
          <pc:docMk/>
          <pc:sldMasterMk cId="832407578" sldId="2147483660"/>
        </pc:sldMasterMkLst>
        <pc:sldLayoutChg chg="delSp mod">
          <pc:chgData name="Rongjian Liang" userId="1b84b1d8-6c53-4808-b663-22e7563b27b5" providerId="ADAL" clId="{2D4DCC79-0E40-482D-B047-79E34530F3D0}" dt="2023-07-12T22:07:16.904" v="4458" actId="478"/>
          <pc:sldLayoutMkLst>
            <pc:docMk/>
            <pc:sldMasterMk cId="832407578" sldId="2147483660"/>
            <pc:sldLayoutMk cId="3118597350" sldId="2147483725"/>
          </pc:sldLayoutMkLst>
          <pc:spChg chg="del">
            <ac:chgData name="Rongjian Liang" userId="1b84b1d8-6c53-4808-b663-22e7563b27b5" providerId="ADAL" clId="{2D4DCC79-0E40-482D-B047-79E34530F3D0}" dt="2023-07-12T22:07:16.904" v="4458" actId="478"/>
            <ac:spMkLst>
              <pc:docMk/>
              <pc:sldMasterMk cId="832407578" sldId="2147483660"/>
              <pc:sldLayoutMk cId="3118597350" sldId="2147483725"/>
              <ac:spMk id="6" creationId="{2A06FB7C-471B-481F-B225-A69B5BCAF306}"/>
            </ac:spMkLst>
          </pc:spChg>
        </pc:sldLayoutChg>
      </pc:sldMasterChg>
    </pc:docChg>
  </pc:docChgLst>
  <pc:docChgLst>
    <pc:chgData name="Rongjian Liang" userId="1b84b1d8-6c53-4808-b663-22e7563b27b5" providerId="ADAL" clId="{110F2498-D585-4504-842E-75085A7E3079}"/>
    <pc:docChg chg="custSel addSld modSld">
      <pc:chgData name="Rongjian Liang" userId="1b84b1d8-6c53-4808-b663-22e7563b27b5" providerId="ADAL" clId="{110F2498-D585-4504-842E-75085A7E3079}" dt="2024-03-10T21:38:18.477" v="139" actId="20577"/>
      <pc:docMkLst>
        <pc:docMk/>
      </pc:docMkLst>
      <pc:sldChg chg="modSp mod">
        <pc:chgData name="Rongjian Liang" userId="1b84b1d8-6c53-4808-b663-22e7563b27b5" providerId="ADAL" clId="{110F2498-D585-4504-842E-75085A7E3079}" dt="2024-03-10T21:37:27.059" v="122" actId="14100"/>
        <pc:sldMkLst>
          <pc:docMk/>
          <pc:sldMk cId="348448900" sldId="550145305"/>
        </pc:sldMkLst>
        <pc:spChg chg="mod">
          <ac:chgData name="Rongjian Liang" userId="1b84b1d8-6c53-4808-b663-22e7563b27b5" providerId="ADAL" clId="{110F2498-D585-4504-842E-75085A7E3079}" dt="2024-03-10T21:37:27.059" v="122" actId="14100"/>
          <ac:spMkLst>
            <pc:docMk/>
            <pc:sldMk cId="348448900" sldId="550145305"/>
            <ac:spMk id="6" creationId="{77E4DC7D-CE16-5D13-D7DA-EB6EC6C2A12B}"/>
          </ac:spMkLst>
        </pc:spChg>
        <pc:spChg chg="mod">
          <ac:chgData name="Rongjian Liang" userId="1b84b1d8-6c53-4808-b663-22e7563b27b5" providerId="ADAL" clId="{110F2498-D585-4504-842E-75085A7E3079}" dt="2024-03-10T21:37:18.509" v="120" actId="255"/>
          <ac:spMkLst>
            <pc:docMk/>
            <pc:sldMk cId="348448900" sldId="550145305"/>
            <ac:spMk id="7" creationId="{A9A1CF0D-C30D-7D1A-A612-2E1E3A0ECB25}"/>
          </ac:spMkLst>
        </pc:spChg>
        <pc:spChg chg="mod">
          <ac:chgData name="Rongjian Liang" userId="1b84b1d8-6c53-4808-b663-22e7563b27b5" providerId="ADAL" clId="{110F2498-D585-4504-842E-75085A7E3079}" dt="2024-03-10T21:37:18.509" v="120" actId="255"/>
          <ac:spMkLst>
            <pc:docMk/>
            <pc:sldMk cId="348448900" sldId="550145305"/>
            <ac:spMk id="8" creationId="{04AF325A-50B6-5444-AE1B-A8498BC7E971}"/>
          </ac:spMkLst>
        </pc:spChg>
        <pc:spChg chg="mod">
          <ac:chgData name="Rongjian Liang" userId="1b84b1d8-6c53-4808-b663-22e7563b27b5" providerId="ADAL" clId="{110F2498-D585-4504-842E-75085A7E3079}" dt="2024-03-10T21:37:23.520" v="121" actId="1076"/>
          <ac:spMkLst>
            <pc:docMk/>
            <pc:sldMk cId="348448900" sldId="550145305"/>
            <ac:spMk id="9" creationId="{2325B453-7979-B905-4DC8-5A2BE8E89CA0}"/>
          </ac:spMkLst>
        </pc:spChg>
        <pc:spChg chg="mod">
          <ac:chgData name="Rongjian Liang" userId="1b84b1d8-6c53-4808-b663-22e7563b27b5" providerId="ADAL" clId="{110F2498-D585-4504-842E-75085A7E3079}" dt="2024-03-10T21:36:50.234" v="93" actId="1036"/>
          <ac:spMkLst>
            <pc:docMk/>
            <pc:sldMk cId="348448900" sldId="550145305"/>
            <ac:spMk id="10" creationId="{265B82C1-9AB7-2C61-C7E5-41CC3514B9C4}"/>
          </ac:spMkLst>
        </pc:spChg>
        <pc:spChg chg="mod">
          <ac:chgData name="Rongjian Liang" userId="1b84b1d8-6c53-4808-b663-22e7563b27b5" providerId="ADAL" clId="{110F2498-D585-4504-842E-75085A7E3079}" dt="2024-03-10T21:36:50.234" v="93" actId="1036"/>
          <ac:spMkLst>
            <pc:docMk/>
            <pc:sldMk cId="348448900" sldId="550145305"/>
            <ac:spMk id="11" creationId="{C46D7006-0B30-13E3-D45F-9B66B2517DDC}"/>
          </ac:spMkLst>
        </pc:spChg>
        <pc:spChg chg="mod">
          <ac:chgData name="Rongjian Liang" userId="1b84b1d8-6c53-4808-b663-22e7563b27b5" providerId="ADAL" clId="{110F2498-D585-4504-842E-75085A7E3079}" dt="2024-03-10T21:36:50.234" v="93" actId="1036"/>
          <ac:spMkLst>
            <pc:docMk/>
            <pc:sldMk cId="348448900" sldId="550145305"/>
            <ac:spMk id="12" creationId="{CB415ECD-954A-82E9-993B-8BB0EDA622EF}"/>
          </ac:spMkLst>
        </pc:spChg>
        <pc:spChg chg="mod">
          <ac:chgData name="Rongjian Liang" userId="1b84b1d8-6c53-4808-b663-22e7563b27b5" providerId="ADAL" clId="{110F2498-D585-4504-842E-75085A7E3079}" dt="2024-03-10T21:36:59.695" v="118" actId="1038"/>
          <ac:spMkLst>
            <pc:docMk/>
            <pc:sldMk cId="348448900" sldId="550145305"/>
            <ac:spMk id="15" creationId="{8E02AB88-06FC-1EFF-7C90-45370D44BCE0}"/>
          </ac:spMkLst>
        </pc:spChg>
        <pc:picChg chg="mod">
          <ac:chgData name="Rongjian Liang" userId="1b84b1d8-6c53-4808-b663-22e7563b27b5" providerId="ADAL" clId="{110F2498-D585-4504-842E-75085A7E3079}" dt="2024-03-10T21:36:23.804" v="84" actId="1076"/>
          <ac:picMkLst>
            <pc:docMk/>
            <pc:sldMk cId="348448900" sldId="550145305"/>
            <ac:picMk id="5" creationId="{221257A2-AE67-C83A-EA03-8D09478FBD99}"/>
          </ac:picMkLst>
        </pc:picChg>
      </pc:sldChg>
      <pc:sldChg chg="modSp mod">
        <pc:chgData name="Rongjian Liang" userId="1b84b1d8-6c53-4808-b663-22e7563b27b5" providerId="ADAL" clId="{110F2498-D585-4504-842E-75085A7E3079}" dt="2024-03-10T21:37:48.569" v="126" actId="403"/>
        <pc:sldMkLst>
          <pc:docMk/>
          <pc:sldMk cId="2881046043" sldId="550145311"/>
        </pc:sldMkLst>
        <pc:spChg chg="mod">
          <ac:chgData name="Rongjian Liang" userId="1b84b1d8-6c53-4808-b663-22e7563b27b5" providerId="ADAL" clId="{110F2498-D585-4504-842E-75085A7E3079}" dt="2024-03-10T21:37:42.724" v="124" actId="1076"/>
          <ac:spMkLst>
            <pc:docMk/>
            <pc:sldMk cId="2881046043" sldId="550145311"/>
            <ac:spMk id="6" creationId="{CA7129C6-F377-6415-68BA-B0AD094F77ED}"/>
          </ac:spMkLst>
        </pc:spChg>
        <pc:spChg chg="mod">
          <ac:chgData name="Rongjian Liang" userId="1b84b1d8-6c53-4808-b663-22e7563b27b5" providerId="ADAL" clId="{110F2498-D585-4504-842E-75085A7E3079}" dt="2024-03-10T21:37:48.569" v="126" actId="403"/>
          <ac:spMkLst>
            <pc:docMk/>
            <pc:sldMk cId="2881046043" sldId="550145311"/>
            <ac:spMk id="7" creationId="{898FBBFD-B4F4-6127-8C26-CB31C423FBF0}"/>
          </ac:spMkLst>
        </pc:spChg>
        <pc:picChg chg="mod">
          <ac:chgData name="Rongjian Liang" userId="1b84b1d8-6c53-4808-b663-22e7563b27b5" providerId="ADAL" clId="{110F2498-D585-4504-842E-75085A7E3079}" dt="2024-03-10T21:37:35.349" v="123" actId="14100"/>
          <ac:picMkLst>
            <pc:docMk/>
            <pc:sldMk cId="2881046043" sldId="550145311"/>
            <ac:picMk id="5" creationId="{0E9CF326-DFEA-5932-2623-67A65691D938}"/>
          </ac:picMkLst>
        </pc:picChg>
      </pc:sldChg>
      <pc:sldChg chg="delSp modSp mod">
        <pc:chgData name="Rongjian Liang" userId="1b84b1d8-6c53-4808-b663-22e7563b27b5" providerId="ADAL" clId="{110F2498-D585-4504-842E-75085A7E3079}" dt="2024-03-10T21:34:06.809" v="57" actId="1076"/>
        <pc:sldMkLst>
          <pc:docMk/>
          <pc:sldMk cId="2320137002" sldId="550145312"/>
        </pc:sldMkLst>
        <pc:spChg chg="mod">
          <ac:chgData name="Rongjian Liang" userId="1b84b1d8-6c53-4808-b663-22e7563b27b5" providerId="ADAL" clId="{110F2498-D585-4504-842E-75085A7E3079}" dt="2024-03-10T21:33:42.812" v="20" actId="20577"/>
          <ac:spMkLst>
            <pc:docMk/>
            <pc:sldMk cId="2320137002" sldId="550145312"/>
            <ac:spMk id="2" creationId="{0794695D-FF93-1742-ADC4-F1EB52CD240C}"/>
          </ac:spMkLst>
        </pc:spChg>
        <pc:spChg chg="mod">
          <ac:chgData name="Rongjian Liang" userId="1b84b1d8-6c53-4808-b663-22e7563b27b5" providerId="ADAL" clId="{110F2498-D585-4504-842E-75085A7E3079}" dt="2024-03-10T21:34:06.809" v="57" actId="1076"/>
          <ac:spMkLst>
            <pc:docMk/>
            <pc:sldMk cId="2320137002" sldId="550145312"/>
            <ac:spMk id="8" creationId="{E03D09E6-6821-1330-2AFA-80C99CBB77BC}"/>
          </ac:spMkLst>
        </pc:spChg>
        <pc:spChg chg="del">
          <ac:chgData name="Rongjian Liang" userId="1b84b1d8-6c53-4808-b663-22e7563b27b5" providerId="ADAL" clId="{110F2498-D585-4504-842E-75085A7E3079}" dt="2024-03-10T21:33:28.404" v="4" actId="478"/>
          <ac:spMkLst>
            <pc:docMk/>
            <pc:sldMk cId="2320137002" sldId="550145312"/>
            <ac:spMk id="9" creationId="{BB8E5495-C596-B965-F9B6-2902E400887E}"/>
          </ac:spMkLst>
        </pc:spChg>
        <pc:spChg chg="del">
          <ac:chgData name="Rongjian Liang" userId="1b84b1d8-6c53-4808-b663-22e7563b27b5" providerId="ADAL" clId="{110F2498-D585-4504-842E-75085A7E3079}" dt="2024-03-10T21:33:25.919" v="2" actId="478"/>
          <ac:spMkLst>
            <pc:docMk/>
            <pc:sldMk cId="2320137002" sldId="550145312"/>
            <ac:spMk id="10" creationId="{AFEE9858-CEAA-92A1-8EDD-19EF63FEA0CC}"/>
          </ac:spMkLst>
        </pc:spChg>
        <pc:picChg chg="mod">
          <ac:chgData name="Rongjian Liang" userId="1b84b1d8-6c53-4808-b663-22e7563b27b5" providerId="ADAL" clId="{110F2498-D585-4504-842E-75085A7E3079}" dt="2024-03-10T21:33:37.034" v="9" actId="14100"/>
          <ac:picMkLst>
            <pc:docMk/>
            <pc:sldMk cId="2320137002" sldId="550145312"/>
            <ac:picMk id="5" creationId="{9D9A2258-10B4-5FCB-B73E-38E629F4971D}"/>
          </ac:picMkLst>
        </pc:picChg>
        <pc:picChg chg="del">
          <ac:chgData name="Rongjian Liang" userId="1b84b1d8-6c53-4808-b663-22e7563b27b5" providerId="ADAL" clId="{110F2498-D585-4504-842E-75085A7E3079}" dt="2024-03-10T21:33:26.628" v="3" actId="478"/>
          <ac:picMkLst>
            <pc:docMk/>
            <pc:sldMk cId="2320137002" sldId="550145312"/>
            <ac:picMk id="6" creationId="{7AAEA8D5-D3A6-F8C0-77C4-752FA6921551}"/>
          </ac:picMkLst>
        </pc:picChg>
        <pc:picChg chg="del">
          <ac:chgData name="Rongjian Liang" userId="1b84b1d8-6c53-4808-b663-22e7563b27b5" providerId="ADAL" clId="{110F2498-D585-4504-842E-75085A7E3079}" dt="2024-03-10T21:33:24.280" v="1" actId="478"/>
          <ac:picMkLst>
            <pc:docMk/>
            <pc:sldMk cId="2320137002" sldId="550145312"/>
            <ac:picMk id="7" creationId="{75D379F0-C6B1-FF6D-D370-2C931132E4EC}"/>
          </ac:picMkLst>
        </pc:picChg>
      </pc:sldChg>
      <pc:sldChg chg="modSp mod">
        <pc:chgData name="Rongjian Liang" userId="1b84b1d8-6c53-4808-b663-22e7563b27b5" providerId="ADAL" clId="{110F2498-D585-4504-842E-75085A7E3079}" dt="2024-03-10T21:38:18.477" v="139" actId="20577"/>
        <pc:sldMkLst>
          <pc:docMk/>
          <pc:sldMk cId="2883195539" sldId="550145313"/>
        </pc:sldMkLst>
        <pc:spChg chg="mod">
          <ac:chgData name="Rongjian Liang" userId="1b84b1d8-6c53-4808-b663-22e7563b27b5" providerId="ADAL" clId="{110F2498-D585-4504-842E-75085A7E3079}" dt="2024-03-10T21:38:18.477" v="139" actId="20577"/>
          <ac:spMkLst>
            <pc:docMk/>
            <pc:sldMk cId="2883195539" sldId="550145313"/>
            <ac:spMk id="5" creationId="{13092DE6-B2EC-AE65-F72A-6246962029F0}"/>
          </ac:spMkLst>
        </pc:spChg>
      </pc:sldChg>
      <pc:sldChg chg="delSp modSp add mod">
        <pc:chgData name="Rongjian Liang" userId="1b84b1d8-6c53-4808-b663-22e7563b27b5" providerId="ADAL" clId="{110F2498-D585-4504-842E-75085A7E3079}" dt="2024-03-10T21:35:02.719" v="81" actId="1076"/>
        <pc:sldMkLst>
          <pc:docMk/>
          <pc:sldMk cId="2416982248" sldId="550145314"/>
        </pc:sldMkLst>
        <pc:spChg chg="del">
          <ac:chgData name="Rongjian Liang" userId="1b84b1d8-6c53-4808-b663-22e7563b27b5" providerId="ADAL" clId="{110F2498-D585-4504-842E-75085A7E3079}" dt="2024-03-10T21:34:12.639" v="59" actId="478"/>
          <ac:spMkLst>
            <pc:docMk/>
            <pc:sldMk cId="2416982248" sldId="550145314"/>
            <ac:spMk id="8" creationId="{E03D09E6-6821-1330-2AFA-80C99CBB77BC}"/>
          </ac:spMkLst>
        </pc:spChg>
        <pc:spChg chg="mod">
          <ac:chgData name="Rongjian Liang" userId="1b84b1d8-6c53-4808-b663-22e7563b27b5" providerId="ADAL" clId="{110F2498-D585-4504-842E-75085A7E3079}" dt="2024-03-10T21:35:02.719" v="81" actId="1076"/>
          <ac:spMkLst>
            <pc:docMk/>
            <pc:sldMk cId="2416982248" sldId="550145314"/>
            <ac:spMk id="9" creationId="{BB8E5495-C596-B965-F9B6-2902E400887E}"/>
          </ac:spMkLst>
        </pc:spChg>
        <pc:spChg chg="mod">
          <ac:chgData name="Rongjian Liang" userId="1b84b1d8-6c53-4808-b663-22e7563b27b5" providerId="ADAL" clId="{110F2498-D585-4504-842E-75085A7E3079}" dt="2024-03-10T21:34:58.849" v="80" actId="1076"/>
          <ac:spMkLst>
            <pc:docMk/>
            <pc:sldMk cId="2416982248" sldId="550145314"/>
            <ac:spMk id="10" creationId="{AFEE9858-CEAA-92A1-8EDD-19EF63FEA0CC}"/>
          </ac:spMkLst>
        </pc:spChg>
        <pc:picChg chg="del">
          <ac:chgData name="Rongjian Liang" userId="1b84b1d8-6c53-4808-b663-22e7563b27b5" providerId="ADAL" clId="{110F2498-D585-4504-842E-75085A7E3079}" dt="2024-03-10T21:34:10.539" v="58" actId="478"/>
          <ac:picMkLst>
            <pc:docMk/>
            <pc:sldMk cId="2416982248" sldId="550145314"/>
            <ac:picMk id="5" creationId="{9D9A2258-10B4-5FCB-B73E-38E629F4971D}"/>
          </ac:picMkLst>
        </pc:picChg>
        <pc:picChg chg="mod">
          <ac:chgData name="Rongjian Liang" userId="1b84b1d8-6c53-4808-b663-22e7563b27b5" providerId="ADAL" clId="{110F2498-D585-4504-842E-75085A7E3079}" dt="2024-03-10T21:34:43.112" v="73" actId="1076"/>
          <ac:picMkLst>
            <pc:docMk/>
            <pc:sldMk cId="2416982248" sldId="550145314"/>
            <ac:picMk id="6" creationId="{7AAEA8D5-D3A6-F8C0-77C4-752FA6921551}"/>
          </ac:picMkLst>
        </pc:picChg>
        <pc:picChg chg="mod">
          <ac:chgData name="Rongjian Liang" userId="1b84b1d8-6c53-4808-b663-22e7563b27b5" providerId="ADAL" clId="{110F2498-D585-4504-842E-75085A7E3079}" dt="2024-03-10T21:34:47.119" v="75" actId="14100"/>
          <ac:picMkLst>
            <pc:docMk/>
            <pc:sldMk cId="2416982248" sldId="550145314"/>
            <ac:picMk id="7" creationId="{75D379F0-C6B1-FF6D-D370-2C931132E4EC}"/>
          </ac:picMkLst>
        </pc:picChg>
      </pc:sldChg>
    </pc:docChg>
  </pc:docChgLst>
  <pc:docChgLst>
    <pc:chgData name="Anthony Agnesina" userId="638e315c-bfa2-4aa3-80a7-8c4dd790ba24" providerId="ADAL" clId="{5A813786-58F1-4D7B-88AC-F4BC05578793}"/>
    <pc:docChg chg="undo redo custSel addSld delSld modSld sldOrd modMainMaster">
      <pc:chgData name="Anthony Agnesina" userId="638e315c-bfa2-4aa3-80a7-8c4dd790ba24" providerId="ADAL" clId="{5A813786-58F1-4D7B-88AC-F4BC05578793}" dt="2023-02-26T18:24:47.227" v="9873" actId="20577"/>
      <pc:docMkLst>
        <pc:docMk/>
      </pc:docMkLst>
      <pc:sldChg chg="modSp mod">
        <pc:chgData name="Anthony Agnesina" userId="638e315c-bfa2-4aa3-80a7-8c4dd790ba24" providerId="ADAL" clId="{5A813786-58F1-4D7B-88AC-F4BC05578793}" dt="2023-02-25T00:08:57.198" v="383" actId="14100"/>
        <pc:sldMkLst>
          <pc:docMk/>
          <pc:sldMk cId="1887837470" sldId="256"/>
        </pc:sldMkLst>
        <pc:spChg chg="mod">
          <ac:chgData name="Anthony Agnesina" userId="638e315c-bfa2-4aa3-80a7-8c4dd790ba24" providerId="ADAL" clId="{5A813786-58F1-4D7B-88AC-F4BC05578793}" dt="2023-02-25T00:08:57.198" v="383" actId="14100"/>
          <ac:spMkLst>
            <pc:docMk/>
            <pc:sldMk cId="1887837470" sldId="256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4T20:29:02.380" v="68" actId="20577"/>
          <ac:spMkLst>
            <pc:docMk/>
            <pc:sldMk cId="1887837470" sldId="256"/>
            <ac:spMk id="10" creationId="{4C4E44C6-E88C-4CDE-9E6A-035AA5A6FA95}"/>
          </ac:spMkLst>
        </pc:spChg>
      </pc:sldChg>
      <pc:sldChg chg="del">
        <pc:chgData name="Anthony Agnesina" userId="638e315c-bfa2-4aa3-80a7-8c4dd790ba24" providerId="ADAL" clId="{5A813786-58F1-4D7B-88AC-F4BC05578793}" dt="2023-02-25T22:09:57.715" v="953" actId="47"/>
        <pc:sldMkLst>
          <pc:docMk/>
          <pc:sldMk cId="3207529250" sldId="257"/>
        </pc:sldMkLst>
      </pc:sldChg>
      <pc:sldChg chg="addSp delSp modSp mod modClrScheme chgLayout">
        <pc:chgData name="Anthony Agnesina" userId="638e315c-bfa2-4aa3-80a7-8c4dd790ba24" providerId="ADAL" clId="{5A813786-58F1-4D7B-88AC-F4BC05578793}" dt="2023-02-26T18:13:56.706" v="9704" actId="20577"/>
        <pc:sldMkLst>
          <pc:docMk/>
          <pc:sldMk cId="3351089257" sldId="259"/>
        </pc:sldMkLst>
        <pc:spChg chg="mod ord">
          <ac:chgData name="Anthony Agnesina" userId="638e315c-bfa2-4aa3-80a7-8c4dd790ba24" providerId="ADAL" clId="{5A813786-58F1-4D7B-88AC-F4BC05578793}" dt="2023-02-26T03:18:58.149" v="9521" actId="700"/>
          <ac:spMkLst>
            <pc:docMk/>
            <pc:sldMk cId="3351089257" sldId="259"/>
            <ac:spMk id="2" creationId="{43864752-C98B-41D5-A8F0-CAAA5ACFFAB0}"/>
          </ac:spMkLst>
        </pc:spChg>
        <pc:spChg chg="add del mod">
          <ac:chgData name="Anthony Agnesina" userId="638e315c-bfa2-4aa3-80a7-8c4dd790ba24" providerId="ADAL" clId="{5A813786-58F1-4D7B-88AC-F4BC05578793}" dt="2023-02-26T01:14:21.205" v="6177"/>
          <ac:spMkLst>
            <pc:docMk/>
            <pc:sldMk cId="3351089257" sldId="259"/>
            <ac:spMk id="3" creationId="{EA70E956-AF90-E521-F6E2-820C6C0C630C}"/>
          </ac:spMkLst>
        </pc:spChg>
        <pc:spChg chg="mod ord">
          <ac:chgData name="Anthony Agnesina" userId="638e315c-bfa2-4aa3-80a7-8c4dd790ba24" providerId="ADAL" clId="{5A813786-58F1-4D7B-88AC-F4BC05578793}" dt="2023-02-26T18:13:56.706" v="9704" actId="20577"/>
          <ac:spMkLst>
            <pc:docMk/>
            <pc:sldMk cId="3351089257" sldId="259"/>
            <ac:spMk id="4" creationId="{F16C5838-5B15-4295-A6AB-336C44034843}"/>
          </ac:spMkLst>
        </pc:spChg>
        <pc:spChg chg="add mod">
          <ac:chgData name="Anthony Agnesina" userId="638e315c-bfa2-4aa3-80a7-8c4dd790ba24" providerId="ADAL" clId="{5A813786-58F1-4D7B-88AC-F4BC05578793}" dt="2023-02-26T01:19:14.686" v="6381" actId="164"/>
          <ac:spMkLst>
            <pc:docMk/>
            <pc:sldMk cId="3351089257" sldId="259"/>
            <ac:spMk id="5" creationId="{572E8DE1-E474-1DA4-CBC6-ADF8EE77DD27}"/>
          </ac:spMkLst>
        </pc:spChg>
        <pc:spChg chg="add mod">
          <ac:chgData name="Anthony Agnesina" userId="638e315c-bfa2-4aa3-80a7-8c4dd790ba24" providerId="ADAL" clId="{5A813786-58F1-4D7B-88AC-F4BC05578793}" dt="2023-02-26T01:19:14.686" v="6381" actId="164"/>
          <ac:spMkLst>
            <pc:docMk/>
            <pc:sldMk cId="3351089257" sldId="259"/>
            <ac:spMk id="6" creationId="{8C69A4BC-5120-026C-7473-DC821B728F1A}"/>
          </ac:spMkLst>
        </pc:spChg>
        <pc:spChg chg="add del mod">
          <ac:chgData name="Anthony Agnesina" userId="638e315c-bfa2-4aa3-80a7-8c4dd790ba24" providerId="ADAL" clId="{5A813786-58F1-4D7B-88AC-F4BC05578793}" dt="2023-02-26T01:19:05.785" v="6378"/>
          <ac:spMkLst>
            <pc:docMk/>
            <pc:sldMk cId="3351089257" sldId="259"/>
            <ac:spMk id="7" creationId="{FE83DFCC-41C1-4A6E-7668-9876C9C1EFEB}"/>
          </ac:spMkLst>
        </pc:spChg>
        <pc:spChg chg="add mod">
          <ac:chgData name="Anthony Agnesina" userId="638e315c-bfa2-4aa3-80a7-8c4dd790ba24" providerId="ADAL" clId="{5A813786-58F1-4D7B-88AC-F4BC05578793}" dt="2023-02-26T01:19:14.686" v="6381" actId="164"/>
          <ac:spMkLst>
            <pc:docMk/>
            <pc:sldMk cId="3351089257" sldId="259"/>
            <ac:spMk id="8" creationId="{C6E21026-ABFC-E708-A466-FBAD610C726D}"/>
          </ac:spMkLst>
        </pc:spChg>
        <pc:spChg chg="mod ord">
          <ac:chgData name="Anthony Agnesina" userId="638e315c-bfa2-4aa3-80a7-8c4dd790ba24" providerId="ADAL" clId="{5A813786-58F1-4D7B-88AC-F4BC05578793}" dt="2023-02-26T03:18:58.149" v="9521" actId="700"/>
          <ac:spMkLst>
            <pc:docMk/>
            <pc:sldMk cId="3351089257" sldId="259"/>
            <ac:spMk id="10" creationId="{4C4E44C6-E88C-4CDE-9E6A-035AA5A6FA95}"/>
          </ac:spMkLst>
        </pc:spChg>
        <pc:spChg chg="add mod">
          <ac:chgData name="Anthony Agnesina" userId="638e315c-bfa2-4aa3-80a7-8c4dd790ba24" providerId="ADAL" clId="{5A813786-58F1-4D7B-88AC-F4BC05578793}" dt="2023-02-26T01:23:04.762" v="6418" actId="14100"/>
          <ac:spMkLst>
            <pc:docMk/>
            <pc:sldMk cId="3351089257" sldId="259"/>
            <ac:spMk id="16" creationId="{34AB701A-87CD-DDD3-31ED-C7FC721CEC7D}"/>
          </ac:spMkLst>
        </pc:spChg>
        <pc:spChg chg="add del mod">
          <ac:chgData name="Anthony Agnesina" userId="638e315c-bfa2-4aa3-80a7-8c4dd790ba24" providerId="ADAL" clId="{5A813786-58F1-4D7B-88AC-F4BC05578793}" dt="2023-02-26T01:22:58.954" v="6416" actId="478"/>
          <ac:spMkLst>
            <pc:docMk/>
            <pc:sldMk cId="3351089257" sldId="259"/>
            <ac:spMk id="17" creationId="{25521BF1-E644-EBCF-9F7D-BC73CC8F19D9}"/>
          </ac:spMkLst>
        </pc:spChg>
        <pc:grpChg chg="add mod">
          <ac:chgData name="Anthony Agnesina" userId="638e315c-bfa2-4aa3-80a7-8c4dd790ba24" providerId="ADAL" clId="{5A813786-58F1-4D7B-88AC-F4BC05578793}" dt="2023-02-26T01:19:14.686" v="6381" actId="164"/>
          <ac:grpSpMkLst>
            <pc:docMk/>
            <pc:sldMk cId="3351089257" sldId="259"/>
            <ac:grpSpMk id="9" creationId="{34E11224-CEB3-7A8F-F008-F4DF79FF6C34}"/>
          </ac:grpSpMkLst>
        </pc:grpChg>
        <pc:picChg chg="add mod">
          <ac:chgData name="Anthony Agnesina" userId="638e315c-bfa2-4aa3-80a7-8c4dd790ba24" providerId="ADAL" clId="{5A813786-58F1-4D7B-88AC-F4BC05578793}" dt="2023-02-26T01:22:51.760" v="6412" actId="1076"/>
          <ac:picMkLst>
            <pc:docMk/>
            <pc:sldMk cId="3351089257" sldId="259"/>
            <ac:picMk id="11" creationId="{32818C25-1507-67D6-FCB3-7F6F4E6D2F86}"/>
          </ac:picMkLst>
        </pc:picChg>
        <pc:picChg chg="add del mod">
          <ac:chgData name="Anthony Agnesina" userId="638e315c-bfa2-4aa3-80a7-8c4dd790ba24" providerId="ADAL" clId="{5A813786-58F1-4D7B-88AC-F4BC05578793}" dt="2023-02-26T01:20:16.530" v="6393"/>
          <ac:picMkLst>
            <pc:docMk/>
            <pc:sldMk cId="3351089257" sldId="259"/>
            <ac:picMk id="12" creationId="{B24EECF2-7F8A-F088-CC8C-35EBDE405317}"/>
          </ac:picMkLst>
        </pc:picChg>
        <pc:picChg chg="add del mod">
          <ac:chgData name="Anthony Agnesina" userId="638e315c-bfa2-4aa3-80a7-8c4dd790ba24" providerId="ADAL" clId="{5A813786-58F1-4D7B-88AC-F4BC05578793}" dt="2023-02-26T01:20:16.530" v="6393"/>
          <ac:picMkLst>
            <pc:docMk/>
            <pc:sldMk cId="3351089257" sldId="259"/>
            <ac:picMk id="13" creationId="{C7F414F3-E2D9-E2F6-7DC5-E52FA59FF1BF}"/>
          </ac:picMkLst>
        </pc:picChg>
        <pc:picChg chg="add mod">
          <ac:chgData name="Anthony Agnesina" userId="638e315c-bfa2-4aa3-80a7-8c4dd790ba24" providerId="ADAL" clId="{5A813786-58F1-4D7B-88AC-F4BC05578793}" dt="2023-02-26T01:20:32.907" v="6401" actId="1076"/>
          <ac:picMkLst>
            <pc:docMk/>
            <pc:sldMk cId="3351089257" sldId="259"/>
            <ac:picMk id="14" creationId="{63F4469C-558A-CCF2-9187-45938E665603}"/>
          </ac:picMkLst>
        </pc:picChg>
      </pc:sldChg>
      <pc:sldChg chg="del">
        <pc:chgData name="Anthony Agnesina" userId="638e315c-bfa2-4aa3-80a7-8c4dd790ba24" providerId="ADAL" clId="{5A813786-58F1-4D7B-88AC-F4BC05578793}" dt="2023-02-26T01:26:01.766" v="6580" actId="47"/>
        <pc:sldMkLst>
          <pc:docMk/>
          <pc:sldMk cId="1596348968" sldId="260"/>
        </pc:sldMkLst>
      </pc:sldChg>
      <pc:sldChg chg="del">
        <pc:chgData name="Anthony Agnesina" userId="638e315c-bfa2-4aa3-80a7-8c4dd790ba24" providerId="ADAL" clId="{5A813786-58F1-4D7B-88AC-F4BC05578793}" dt="2023-02-26T01:26:00.597" v="6579" actId="47"/>
        <pc:sldMkLst>
          <pc:docMk/>
          <pc:sldMk cId="1875376187" sldId="261"/>
        </pc:sldMkLst>
      </pc:sldChg>
      <pc:sldChg chg="addSp delSp modSp mod">
        <pc:chgData name="Anthony Agnesina" userId="638e315c-bfa2-4aa3-80a7-8c4dd790ba24" providerId="ADAL" clId="{5A813786-58F1-4D7B-88AC-F4BC05578793}" dt="2023-02-26T18:08:40.963" v="9573" actId="20577"/>
        <pc:sldMkLst>
          <pc:docMk/>
          <pc:sldMk cId="1984425062" sldId="262"/>
        </pc:sldMkLst>
        <pc:spChg chg="del mod">
          <ac:chgData name="Anthony Agnesina" userId="638e315c-bfa2-4aa3-80a7-8c4dd790ba24" providerId="ADAL" clId="{5A813786-58F1-4D7B-88AC-F4BC05578793}" dt="2023-02-26T02:02:45.755" v="8000" actId="478"/>
          <ac:spMkLst>
            <pc:docMk/>
            <pc:sldMk cId="1984425062" sldId="262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2:02:43.366" v="7999" actId="20577"/>
          <ac:spMkLst>
            <pc:docMk/>
            <pc:sldMk cId="1984425062" sldId="262"/>
            <ac:spMk id="4" creationId="{F16C5838-5B15-4295-A6AB-336C44034843}"/>
          </ac:spMkLst>
        </pc:spChg>
        <pc:spChg chg="add del">
          <ac:chgData name="Anthony Agnesina" userId="638e315c-bfa2-4aa3-80a7-8c4dd790ba24" providerId="ADAL" clId="{5A813786-58F1-4D7B-88AC-F4BC05578793}" dt="2023-02-26T01:38:15.738" v="6956" actId="22"/>
          <ac:spMkLst>
            <pc:docMk/>
            <pc:sldMk cId="1984425062" sldId="262"/>
            <ac:spMk id="5" creationId="{D8241EF1-F2B4-DD14-0659-1B4EFB966C0B}"/>
          </ac:spMkLst>
        </pc:spChg>
        <pc:spChg chg="add del mod">
          <ac:chgData name="Anthony Agnesina" userId="638e315c-bfa2-4aa3-80a7-8c4dd790ba24" providerId="ADAL" clId="{5A813786-58F1-4D7B-88AC-F4BC05578793}" dt="2023-02-26T01:38:20.216" v="6958"/>
          <ac:spMkLst>
            <pc:docMk/>
            <pc:sldMk cId="1984425062" sldId="262"/>
            <ac:spMk id="6" creationId="{8D9DA122-0B9F-515F-D66F-C6100E5D30C9}"/>
          </ac:spMkLst>
        </pc:spChg>
        <pc:spChg chg="del">
          <ac:chgData name="Anthony Agnesina" userId="638e315c-bfa2-4aa3-80a7-8c4dd790ba24" providerId="ADAL" clId="{5A813786-58F1-4D7B-88AC-F4BC05578793}" dt="2023-02-26T01:38:22.568" v="6960" actId="478"/>
          <ac:spMkLst>
            <pc:docMk/>
            <pc:sldMk cId="1984425062" sldId="262"/>
            <ac:spMk id="8" creationId="{2D6C8F2F-F8D5-4F1B-AD56-4F0F3FC9B013}"/>
          </ac:spMkLst>
        </pc:spChg>
        <pc:spChg chg="add del mod">
          <ac:chgData name="Anthony Agnesina" userId="638e315c-bfa2-4aa3-80a7-8c4dd790ba24" providerId="ADAL" clId="{5A813786-58F1-4D7B-88AC-F4BC05578793}" dt="2023-02-26T01:38:24.723" v="6962" actId="478"/>
          <ac:spMkLst>
            <pc:docMk/>
            <pc:sldMk cId="1984425062" sldId="262"/>
            <ac:spMk id="9" creationId="{913FB6FE-327C-AD78-9475-36CCF2F70EB1}"/>
          </ac:spMkLst>
        </pc:spChg>
        <pc:spChg chg="del">
          <ac:chgData name="Anthony Agnesina" userId="638e315c-bfa2-4aa3-80a7-8c4dd790ba24" providerId="ADAL" clId="{5A813786-58F1-4D7B-88AC-F4BC05578793}" dt="2023-02-26T01:38:21.806" v="6959" actId="478"/>
          <ac:spMkLst>
            <pc:docMk/>
            <pc:sldMk cId="1984425062" sldId="262"/>
            <ac:spMk id="10" creationId="{4C4E44C6-E88C-4CDE-9E6A-035AA5A6FA95}"/>
          </ac:spMkLst>
        </pc:spChg>
        <pc:spChg chg="add del mod">
          <ac:chgData name="Anthony Agnesina" userId="638e315c-bfa2-4aa3-80a7-8c4dd790ba24" providerId="ADAL" clId="{5A813786-58F1-4D7B-88AC-F4BC05578793}" dt="2023-02-26T01:38:23.619" v="6961" actId="478"/>
          <ac:spMkLst>
            <pc:docMk/>
            <pc:sldMk cId="1984425062" sldId="262"/>
            <ac:spMk id="12" creationId="{D7D4F081-713C-8A98-3F94-5F9C27330E96}"/>
          </ac:spMkLst>
        </pc:spChg>
        <pc:spChg chg="add mod">
          <ac:chgData name="Anthony Agnesina" userId="638e315c-bfa2-4aa3-80a7-8c4dd790ba24" providerId="ADAL" clId="{5A813786-58F1-4D7B-88AC-F4BC05578793}" dt="2023-02-26T01:54:15.928" v="7674" actId="20577"/>
          <ac:spMkLst>
            <pc:docMk/>
            <pc:sldMk cId="1984425062" sldId="262"/>
            <ac:spMk id="13" creationId="{05E26919-2256-E9D3-4BF4-672A010EFEF4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15" creationId="{C76C12C4-93AD-FCB5-6D7B-0A3D4F858024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18" creationId="{954CDB84-97C0-D866-004E-73143BEADD47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19" creationId="{44CF43DE-8DC1-0F5E-D727-71F014B4E611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0" creationId="{0E581AF7-24E1-5A5D-3372-ED45EAD815E8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1" creationId="{08B45BC0-AE28-A7F1-8EE8-BB0FBEABF161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2" creationId="{8455B227-5C1A-A60A-F8E1-5DC6627282EF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3" creationId="{8EA08747-83A6-DAD9-E5DE-52D9ED82861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4" creationId="{34993EE5-291C-668C-B826-86C1E00A2048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5" creationId="{9E43481C-7FE6-4401-7F93-497162C268D8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6" creationId="{AD48CDF2-7D43-5BDC-C4F7-287182605CA9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7" creationId="{E92DDA09-84AC-A6CB-B37B-8E712CB60D3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8" creationId="{983901E4-D5DE-21AB-4694-6A616C468ADE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29" creationId="{4E625350-80B8-663F-0E53-69D7C6CC142B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0" creationId="{204A5544-CDFF-3841-DEE5-E3F4E3A6FC79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1" creationId="{6CB3A945-A5EE-DAB5-95B6-567AC452A31B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2" creationId="{226C3851-D11C-2689-5943-58957617AF2C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3" creationId="{155112AC-23FC-72EE-0C4C-DE094096331D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5" creationId="{C4855CB7-B007-108D-17EB-47862ED9156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47" creationId="{9FD36AB9-F716-3878-91C0-CAD184ED4FAC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0" creationId="{8DBC8388-0D8E-FD6C-2A96-2C32F10D043E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2" creationId="{6BFB4935-E4AE-42C5-BE8E-8A2157638393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4" creationId="{7A4CF963-0EED-1739-D94A-EA5E1236113C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5" creationId="{2C1ACF1A-F3C2-54D4-2C9F-6B03CD46261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6" creationId="{0F544DE6-C086-2429-CD9A-2A8FA7A778D0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7" creationId="{6D4F68FC-CB19-EC25-8CAB-BDA1526AB8ED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8" creationId="{2E23583C-B1A1-91C5-4AFA-06C3E9324676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59" creationId="{1B1C68EF-B57B-E42C-5C92-F4774751B49D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61" creationId="{09934B08-98A2-90ED-79CF-78D2AF78B038}"/>
          </ac:spMkLst>
        </pc:spChg>
        <pc:spChg chg="mod">
          <ac:chgData name="Anthony Agnesina" userId="638e315c-bfa2-4aa3-80a7-8c4dd790ba24" providerId="ADAL" clId="{5A813786-58F1-4D7B-88AC-F4BC05578793}" dt="2023-02-26T01:42:20.600" v="7185"/>
          <ac:spMkLst>
            <pc:docMk/>
            <pc:sldMk cId="1984425062" sldId="262"/>
            <ac:spMk id="62" creationId="{54438B82-605A-BAA5-D345-5883077FE845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64" creationId="{01EE54CB-EDD2-BE15-B37D-5EE63CEC9BD4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67" creationId="{1B833EBA-CA10-4F4E-9138-19207C94262F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68" creationId="{F2AE06E2-BEB6-F24F-4294-206A5E80121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69" creationId="{737FB691-D1B3-8EE8-F6DE-C5B44B5E604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0" creationId="{BBB1E218-F219-F1DA-3FE1-F0594E2C6804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1" creationId="{4B8DA030-F0D2-D692-15BA-8417DC9F5D20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2" creationId="{992AE1D4-4751-2EA2-D846-032EDAB9DD2B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3" creationId="{093F3ACE-6DC9-52CC-35CB-D9822AF087E9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4" creationId="{FAC45996-40C1-8D2A-88EF-0BA65EF6DDE3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5" creationId="{EE3272B7-194E-91E6-D2D1-1D4B02925947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6" creationId="{E83067DB-3E86-7E4B-6B6E-4C41E32F3481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7" creationId="{9041C84B-2EFD-67B4-8B16-A6B303936455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78" creationId="{51B7D81C-954B-5530-56E1-C984BEB52532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89" creationId="{F36FF974-1DE3-F9D4-0284-2206F2ABA7A3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0" creationId="{C2E1A525-0D64-5F86-4E8C-6FF00C43E41F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1" creationId="{EECA818B-F714-1487-8E0F-38F155EF8A11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2" creationId="{B2B10FEA-E314-3E08-7A44-0D9500427E7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4" creationId="{F7619F29-B330-EB15-B2C9-8D035E8CDA8C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6" creationId="{A6485FCE-8DA2-70E0-A7F0-1D37635CAC7F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99" creationId="{48B9D07B-F8C2-42C4-7B78-7AE73C2602B1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1" creationId="{95358E96-3D0B-12AC-1A35-8E2D96B8D9B2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3" creationId="{A9AC506E-35D5-C109-3F65-97DF97A1678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4" creationId="{4937F203-D75E-5B34-0633-6D2669847735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5" creationId="{83A3B187-0BEE-9B1F-4AC2-006D052A9612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6" creationId="{63966F82-F857-1A0A-4159-03342B85A228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7" creationId="{7B0F8C95-BA34-13F4-D2FF-4F23EC659C2A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08" creationId="{4E031B8C-2105-BC2C-94EE-5AAB35E5809F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10" creationId="{D2E675AE-65E3-5E46-1F98-0F37DE991716}"/>
          </ac:spMkLst>
        </pc:spChg>
        <pc:spChg chg="mod">
          <ac:chgData name="Anthony Agnesina" userId="638e315c-bfa2-4aa3-80a7-8c4dd790ba24" providerId="ADAL" clId="{5A813786-58F1-4D7B-88AC-F4BC05578793}" dt="2023-02-26T01:42:26.207" v="7187"/>
          <ac:spMkLst>
            <pc:docMk/>
            <pc:sldMk cId="1984425062" sldId="262"/>
            <ac:spMk id="111" creationId="{922377F7-0BB2-C6EB-4561-99D95F00CAD8}"/>
          </ac:spMkLst>
        </pc:spChg>
        <pc:spChg chg="add del mod">
          <ac:chgData name="Anthony Agnesina" userId="638e315c-bfa2-4aa3-80a7-8c4dd790ba24" providerId="ADAL" clId="{5A813786-58F1-4D7B-88AC-F4BC05578793}" dt="2023-02-26T01:43:31.543" v="7199"/>
          <ac:spMkLst>
            <pc:docMk/>
            <pc:sldMk cId="1984425062" sldId="262"/>
            <ac:spMk id="113" creationId="{A957CDE3-E71B-7F69-00AB-765F2D911531}"/>
          </ac:spMkLst>
        </pc:spChg>
        <pc:spChg chg="add mod">
          <ac:chgData name="Anthony Agnesina" userId="638e315c-bfa2-4aa3-80a7-8c4dd790ba24" providerId="ADAL" clId="{5A813786-58F1-4D7B-88AC-F4BC05578793}" dt="2023-02-26T18:07:59.551" v="9559" actId="403"/>
          <ac:spMkLst>
            <pc:docMk/>
            <pc:sldMk cId="1984425062" sldId="262"/>
            <ac:spMk id="114" creationId="{C55B0BE9-D29E-4982-D599-83EA8F625BF0}"/>
          </ac:spMkLst>
        </pc:spChg>
        <pc:spChg chg="add mod">
          <ac:chgData name="Anthony Agnesina" userId="638e315c-bfa2-4aa3-80a7-8c4dd790ba24" providerId="ADAL" clId="{5A813786-58F1-4D7B-88AC-F4BC05578793}" dt="2023-02-26T18:08:07.253" v="9562" actId="20577"/>
          <ac:spMkLst>
            <pc:docMk/>
            <pc:sldMk cId="1984425062" sldId="262"/>
            <ac:spMk id="116" creationId="{2E6E0F2F-0658-274E-2926-5891B7BE9F5A}"/>
          </ac:spMkLst>
        </pc:spChg>
        <pc:spChg chg="add mod">
          <ac:chgData name="Anthony Agnesina" userId="638e315c-bfa2-4aa3-80a7-8c4dd790ba24" providerId="ADAL" clId="{5A813786-58F1-4D7B-88AC-F4BC05578793}" dt="2023-02-26T18:08:10.018" v="9563" actId="403"/>
          <ac:spMkLst>
            <pc:docMk/>
            <pc:sldMk cId="1984425062" sldId="262"/>
            <ac:spMk id="117" creationId="{6A362AF3-180C-7FFA-4E1B-6648BE11F4B5}"/>
          </ac:spMkLst>
        </pc:spChg>
        <pc:spChg chg="add mod">
          <ac:chgData name="Anthony Agnesina" userId="638e315c-bfa2-4aa3-80a7-8c4dd790ba24" providerId="ADAL" clId="{5A813786-58F1-4D7B-88AC-F4BC05578793}" dt="2023-02-26T18:08:13.577" v="9564" actId="403"/>
          <ac:spMkLst>
            <pc:docMk/>
            <pc:sldMk cId="1984425062" sldId="262"/>
            <ac:spMk id="126" creationId="{FD3CCFCA-655E-7377-324D-317DB0C7E1CD}"/>
          </ac:spMkLst>
        </pc:spChg>
        <pc:spChg chg="add mod">
          <ac:chgData name="Anthony Agnesina" userId="638e315c-bfa2-4aa3-80a7-8c4dd790ba24" providerId="ADAL" clId="{5A813786-58F1-4D7B-88AC-F4BC05578793}" dt="2023-02-26T01:49:53.357" v="7488" actId="164"/>
          <ac:spMkLst>
            <pc:docMk/>
            <pc:sldMk cId="1984425062" sldId="262"/>
            <ac:spMk id="132" creationId="{9CA63913-B6FD-4C8A-8AD0-B8D81078A765}"/>
          </ac:spMkLst>
        </pc:spChg>
        <pc:spChg chg="add del mod">
          <ac:chgData name="Anthony Agnesina" userId="638e315c-bfa2-4aa3-80a7-8c4dd790ba24" providerId="ADAL" clId="{5A813786-58F1-4D7B-88AC-F4BC05578793}" dt="2023-02-26T01:49:15.643" v="7451" actId="478"/>
          <ac:spMkLst>
            <pc:docMk/>
            <pc:sldMk cId="1984425062" sldId="262"/>
            <ac:spMk id="133" creationId="{6F35BC79-5E4C-46FA-951D-C8EE95CC60AE}"/>
          </ac:spMkLst>
        </pc:spChg>
        <pc:spChg chg="add del mod">
          <ac:chgData name="Anthony Agnesina" userId="638e315c-bfa2-4aa3-80a7-8c4dd790ba24" providerId="ADAL" clId="{5A813786-58F1-4D7B-88AC-F4BC05578793}" dt="2023-02-26T01:51:01.416" v="7532" actId="478"/>
          <ac:spMkLst>
            <pc:docMk/>
            <pc:sldMk cId="1984425062" sldId="262"/>
            <ac:spMk id="136" creationId="{CA8FCB39-D301-C0D9-E692-937707A813F4}"/>
          </ac:spMkLst>
        </pc:spChg>
        <pc:spChg chg="add del mod">
          <ac:chgData name="Anthony Agnesina" userId="638e315c-bfa2-4aa3-80a7-8c4dd790ba24" providerId="ADAL" clId="{5A813786-58F1-4D7B-88AC-F4BC05578793}" dt="2023-02-26T01:49:42.965" v="7487"/>
          <ac:spMkLst>
            <pc:docMk/>
            <pc:sldMk cId="1984425062" sldId="262"/>
            <ac:spMk id="137" creationId="{BE717503-5227-9E03-C96E-B7CA51ECA453}"/>
          </ac:spMkLst>
        </pc:spChg>
        <pc:spChg chg="add del mod">
          <ac:chgData name="Anthony Agnesina" userId="638e315c-bfa2-4aa3-80a7-8c4dd790ba24" providerId="ADAL" clId="{5A813786-58F1-4D7B-88AC-F4BC05578793}" dt="2023-02-26T01:49:42.965" v="7487"/>
          <ac:spMkLst>
            <pc:docMk/>
            <pc:sldMk cId="1984425062" sldId="262"/>
            <ac:spMk id="138" creationId="{54E8E6D2-7ED1-E254-6629-2CC340C1C3C2}"/>
          </ac:spMkLst>
        </pc:spChg>
        <pc:spChg chg="add del mod">
          <ac:chgData name="Anthony Agnesina" userId="638e315c-bfa2-4aa3-80a7-8c4dd790ba24" providerId="ADAL" clId="{5A813786-58F1-4D7B-88AC-F4BC05578793}" dt="2023-02-26T01:49:42.965" v="7487"/>
          <ac:spMkLst>
            <pc:docMk/>
            <pc:sldMk cId="1984425062" sldId="262"/>
            <ac:spMk id="139" creationId="{A9188E0C-CAA2-F531-195D-B4F741646C4B}"/>
          </ac:spMkLst>
        </pc:spChg>
        <pc:spChg chg="add del mod">
          <ac:chgData name="Anthony Agnesina" userId="638e315c-bfa2-4aa3-80a7-8c4dd790ba24" providerId="ADAL" clId="{5A813786-58F1-4D7B-88AC-F4BC05578793}" dt="2023-02-26T01:49:42.965" v="7487"/>
          <ac:spMkLst>
            <pc:docMk/>
            <pc:sldMk cId="1984425062" sldId="262"/>
            <ac:spMk id="140" creationId="{EBBE6A5A-7BA0-59E9-9769-402A9DDC05A2}"/>
          </ac:spMkLst>
        </pc:spChg>
        <pc:spChg chg="mod">
          <ac:chgData name="Anthony Agnesina" userId="638e315c-bfa2-4aa3-80a7-8c4dd790ba24" providerId="ADAL" clId="{5A813786-58F1-4D7B-88AC-F4BC05578793}" dt="2023-02-26T18:08:29.920" v="9569" actId="403"/>
          <ac:spMkLst>
            <pc:docMk/>
            <pc:sldMk cId="1984425062" sldId="262"/>
            <ac:spMk id="143" creationId="{9E9BEFE9-1B92-AEE0-EB98-CAFB243B862D}"/>
          </ac:spMkLst>
        </pc:spChg>
        <pc:spChg chg="mod">
          <ac:chgData name="Anthony Agnesina" userId="638e315c-bfa2-4aa3-80a7-8c4dd790ba24" providerId="ADAL" clId="{5A813786-58F1-4D7B-88AC-F4BC05578793}" dt="2023-02-26T18:08:40.963" v="9573" actId="20577"/>
          <ac:spMkLst>
            <pc:docMk/>
            <pc:sldMk cId="1984425062" sldId="262"/>
            <ac:spMk id="145" creationId="{21DEFE2F-E599-6079-8F35-090FDAD70EE8}"/>
          </ac:spMkLst>
        </pc:spChg>
        <pc:spChg chg="mod">
          <ac:chgData name="Anthony Agnesina" userId="638e315c-bfa2-4aa3-80a7-8c4dd790ba24" providerId="ADAL" clId="{5A813786-58F1-4D7B-88AC-F4BC05578793}" dt="2023-02-26T18:08:23.374" v="9566" actId="403"/>
          <ac:spMkLst>
            <pc:docMk/>
            <pc:sldMk cId="1984425062" sldId="262"/>
            <ac:spMk id="146" creationId="{E20A681D-091B-B19C-F3C7-3BC41D048D4D}"/>
          </ac:spMkLst>
        </pc:spChg>
        <pc:spChg chg="mod">
          <ac:chgData name="Anthony Agnesina" userId="638e315c-bfa2-4aa3-80a7-8c4dd790ba24" providerId="ADAL" clId="{5A813786-58F1-4D7B-88AC-F4BC05578793}" dt="2023-02-26T18:08:21.561" v="9565" actId="403"/>
          <ac:spMkLst>
            <pc:docMk/>
            <pc:sldMk cId="1984425062" sldId="262"/>
            <ac:spMk id="148" creationId="{CCEA734F-EB1C-982E-F7EF-FE00F6A2C93B}"/>
          </ac:spMkLst>
        </pc:spChg>
        <pc:spChg chg="add del mod">
          <ac:chgData name="Anthony Agnesina" userId="638e315c-bfa2-4aa3-80a7-8c4dd790ba24" providerId="ADAL" clId="{5A813786-58F1-4D7B-88AC-F4BC05578793}" dt="2023-02-26T01:54:33.173" v="7678" actId="478"/>
          <ac:spMkLst>
            <pc:docMk/>
            <pc:sldMk cId="1984425062" sldId="262"/>
            <ac:spMk id="150" creationId="{F5EC5AA3-E1F2-5F50-4BFF-7B5B69D2BC39}"/>
          </ac:spMkLst>
        </pc:spChg>
        <pc:spChg chg="add del mod">
          <ac:chgData name="Anthony Agnesina" userId="638e315c-bfa2-4aa3-80a7-8c4dd790ba24" providerId="ADAL" clId="{5A813786-58F1-4D7B-88AC-F4BC05578793}" dt="2023-02-26T02:02:47.314" v="8001" actId="478"/>
          <ac:spMkLst>
            <pc:docMk/>
            <pc:sldMk cId="1984425062" sldId="262"/>
            <ac:spMk id="164" creationId="{78453555-583A-D8B9-7709-91E8934097E9}"/>
          </ac:spMkLst>
        </pc:spChg>
        <pc:grpChg chg="add del mod">
          <ac:chgData name="Anthony Agnesina" userId="638e315c-bfa2-4aa3-80a7-8c4dd790ba24" providerId="ADAL" clId="{5A813786-58F1-4D7B-88AC-F4BC05578793}" dt="2023-02-26T01:42:22.957" v="7186"/>
          <ac:grpSpMkLst>
            <pc:docMk/>
            <pc:sldMk cId="1984425062" sldId="262"/>
            <ac:grpSpMk id="14" creationId="{8F015C26-313F-9A7D-C286-E3458F438948}"/>
          </ac:grpSpMkLst>
        </pc:grpChg>
        <pc:grpChg chg="mod">
          <ac:chgData name="Anthony Agnesina" userId="638e315c-bfa2-4aa3-80a7-8c4dd790ba24" providerId="ADAL" clId="{5A813786-58F1-4D7B-88AC-F4BC05578793}" dt="2023-02-26T01:42:20.600" v="7185"/>
          <ac:grpSpMkLst>
            <pc:docMk/>
            <pc:sldMk cId="1984425062" sldId="262"/>
            <ac:grpSpMk id="16" creationId="{2ED9B005-6FF8-1908-896E-CBF2F55E6108}"/>
          </ac:grpSpMkLst>
        </pc:grpChg>
        <pc:grpChg chg="mod">
          <ac:chgData name="Anthony Agnesina" userId="638e315c-bfa2-4aa3-80a7-8c4dd790ba24" providerId="ADAL" clId="{5A813786-58F1-4D7B-88AC-F4BC05578793}" dt="2023-02-26T01:42:20.600" v="7185"/>
          <ac:grpSpMkLst>
            <pc:docMk/>
            <pc:sldMk cId="1984425062" sldId="262"/>
            <ac:grpSpMk id="17" creationId="{CCC7595B-154E-EB27-0C62-BA3D4A3F1D75}"/>
          </ac:grpSpMkLst>
        </pc:grpChg>
        <pc:grpChg chg="add del mod">
          <ac:chgData name="Anthony Agnesina" userId="638e315c-bfa2-4aa3-80a7-8c4dd790ba24" providerId="ADAL" clId="{5A813786-58F1-4D7B-88AC-F4BC05578793}" dt="2023-02-26T01:42:31.993" v="7192"/>
          <ac:grpSpMkLst>
            <pc:docMk/>
            <pc:sldMk cId="1984425062" sldId="262"/>
            <ac:grpSpMk id="63" creationId="{E15C2F27-9659-3547-664A-4CA805E7DBCB}"/>
          </ac:grpSpMkLst>
        </pc:grpChg>
        <pc:grpChg chg="mod">
          <ac:chgData name="Anthony Agnesina" userId="638e315c-bfa2-4aa3-80a7-8c4dd790ba24" providerId="ADAL" clId="{5A813786-58F1-4D7B-88AC-F4BC05578793}" dt="2023-02-26T01:42:26.207" v="7187"/>
          <ac:grpSpMkLst>
            <pc:docMk/>
            <pc:sldMk cId="1984425062" sldId="262"/>
            <ac:grpSpMk id="65" creationId="{6A314244-0D60-4739-32DF-542E52A6637C}"/>
          </ac:grpSpMkLst>
        </pc:grpChg>
        <pc:grpChg chg="mod">
          <ac:chgData name="Anthony Agnesina" userId="638e315c-bfa2-4aa3-80a7-8c4dd790ba24" providerId="ADAL" clId="{5A813786-58F1-4D7B-88AC-F4BC05578793}" dt="2023-02-26T01:42:26.207" v="7187"/>
          <ac:grpSpMkLst>
            <pc:docMk/>
            <pc:sldMk cId="1984425062" sldId="262"/>
            <ac:grpSpMk id="66" creationId="{2AE3D75A-787B-166F-BE14-91D8D0A4D107}"/>
          </ac:grpSpMkLst>
        </pc:grpChg>
        <pc:grpChg chg="add mod">
          <ac:chgData name="Anthony Agnesina" userId="638e315c-bfa2-4aa3-80a7-8c4dd790ba24" providerId="ADAL" clId="{5A813786-58F1-4D7B-88AC-F4BC05578793}" dt="2023-02-26T01:53:51.274" v="7651" actId="164"/>
          <ac:grpSpMkLst>
            <pc:docMk/>
            <pc:sldMk cId="1984425062" sldId="262"/>
            <ac:grpSpMk id="141" creationId="{B8018007-AFA0-41FA-C552-C63BFD8661DD}"/>
          </ac:grpSpMkLst>
        </pc:grpChg>
        <pc:grpChg chg="add mod">
          <ac:chgData name="Anthony Agnesina" userId="638e315c-bfa2-4aa3-80a7-8c4dd790ba24" providerId="ADAL" clId="{5A813786-58F1-4D7B-88AC-F4BC05578793}" dt="2023-02-26T01:53:51.274" v="7651" actId="164"/>
          <ac:grpSpMkLst>
            <pc:docMk/>
            <pc:sldMk cId="1984425062" sldId="262"/>
            <ac:grpSpMk id="142" creationId="{627F2D38-C390-88A7-4B93-B802F5A4CA70}"/>
          </ac:grpSpMkLst>
        </pc:grpChg>
        <pc:grpChg chg="add mod">
          <ac:chgData name="Anthony Agnesina" userId="638e315c-bfa2-4aa3-80a7-8c4dd790ba24" providerId="ADAL" clId="{5A813786-58F1-4D7B-88AC-F4BC05578793}" dt="2023-02-26T01:54:01.538" v="7654" actId="164"/>
          <ac:grpSpMkLst>
            <pc:docMk/>
            <pc:sldMk cId="1984425062" sldId="262"/>
            <ac:grpSpMk id="161" creationId="{08E5776A-10C2-E3C7-E44A-9C125931CB44}"/>
          </ac:grpSpMkLst>
        </pc:grpChg>
        <pc:grpChg chg="add mod">
          <ac:chgData name="Anthony Agnesina" userId="638e315c-bfa2-4aa3-80a7-8c4dd790ba24" providerId="ADAL" clId="{5A813786-58F1-4D7B-88AC-F4BC05578793}" dt="2023-02-26T01:54:36.715" v="7679" actId="1076"/>
          <ac:grpSpMkLst>
            <pc:docMk/>
            <pc:sldMk cId="1984425062" sldId="262"/>
            <ac:grpSpMk id="162" creationId="{E7DFF7D4-C0FD-ECD7-F415-C1A3C4B3CFC4}"/>
          </ac:grpSpMkLst>
        </pc:grpChg>
        <pc:picChg chg="add del mod">
          <ac:chgData name="Anthony Agnesina" userId="638e315c-bfa2-4aa3-80a7-8c4dd790ba24" providerId="ADAL" clId="{5A813786-58F1-4D7B-88AC-F4BC05578793}" dt="2023-02-26T01:43:19.388" v="7197" actId="478"/>
          <ac:picMkLst>
            <pc:docMk/>
            <pc:sldMk cId="1984425062" sldId="262"/>
            <ac:picMk id="112" creationId="{8D17E63F-E1DD-8DC1-FAA5-D53C41A8DA35}"/>
          </ac:picMkLst>
        </pc:pic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0" creationId="{74BE105E-C55D-0A2D-D707-038E7F74D42A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1" creationId="{230A4DAC-F03A-D998-4EF1-31954A12EFFD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2" creationId="{B58AE4B0-E461-6EB1-3E6D-AF4FDD177FE8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3" creationId="{8E65FF5D-957E-5BDC-1FA9-1B7ADF6514F0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4" creationId="{5EA6BBB8-F0A5-B4B9-3101-71572B8FEF43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5" creationId="{31C75AD9-F1BF-A4AA-736F-7ABE592BB052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6" creationId="{FB240884-FB00-6685-7425-905650D989D1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7" creationId="{05966758-3DA4-8156-B805-670C699086A0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8" creationId="{DEB007D9-060A-723A-F520-C935E74BD0BE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39" creationId="{6EB8A09B-5370-753A-F6BC-EC085B021352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44" creationId="{0E21BA02-63B5-A023-2685-B19E3B330541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46" creationId="{4706CAC1-3631-1474-485A-1501DD293E88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48" creationId="{ECB0A83E-A984-8332-7EF5-6A5BD6BE22E9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49" creationId="{796B8983-E111-86F8-FDAE-1E4EA11FAE35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51" creationId="{D77044FE-6671-18B8-D0AD-F949EC75E425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53" creationId="{1817D454-0D28-B2F1-A297-A7CC2253AC01}"/>
          </ac:cxnSpMkLst>
        </pc:cxnChg>
        <pc:cxnChg chg="mod">
          <ac:chgData name="Anthony Agnesina" userId="638e315c-bfa2-4aa3-80a7-8c4dd790ba24" providerId="ADAL" clId="{5A813786-58F1-4D7B-88AC-F4BC05578793}" dt="2023-02-26T01:42:20.600" v="7185"/>
          <ac:cxnSpMkLst>
            <pc:docMk/>
            <pc:sldMk cId="1984425062" sldId="262"/>
            <ac:cxnSpMk id="60" creationId="{A750CDF8-3907-802F-F867-C012447D4FFF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79" creationId="{79B3FDDC-1AC6-6FC8-B979-FC57A2ABF3D7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0" creationId="{F082D1DD-FA9F-BA2A-E7F8-CD3D77C4E85D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1" creationId="{AB2C6372-9361-0C17-81F7-AF3767F5B1A1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2" creationId="{764F3563-7994-0A5C-F484-3381C8E3C516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3" creationId="{A48E1171-7104-F81D-87E9-BE497D1DE133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4" creationId="{24D6D8C3-CEFF-D355-867D-29DB5E96479C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5" creationId="{3EEED450-7D5D-FBED-78DA-CC8AB2D58629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6" creationId="{695DE86F-0D08-B624-A04A-2631EF512E02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7" creationId="{A25542AA-0772-4886-BC9B-51E7B75FE25B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88" creationId="{8F8F7824-E7FD-67B4-E3E1-ED4E40E57A13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93" creationId="{9084B207-3E86-B43D-2808-6DF9C13CD8D1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95" creationId="{6E8592EC-2B99-76C4-2161-BFAB4965AB0F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97" creationId="{0A967623-D19D-93C0-4864-90F53BD05513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98" creationId="{CCF49879-D1CD-FC6E-D3AD-0106A6094067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100" creationId="{3174C08E-6C33-BD5B-5720-1FA8E12A6E1A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102" creationId="{6D71E957-7D88-DAD3-AB24-8B4F456EEFA9}"/>
          </ac:cxnSpMkLst>
        </pc:cxnChg>
        <pc:cxnChg chg="mod">
          <ac:chgData name="Anthony Agnesina" userId="638e315c-bfa2-4aa3-80a7-8c4dd790ba24" providerId="ADAL" clId="{5A813786-58F1-4D7B-88AC-F4BC05578793}" dt="2023-02-26T01:42:26.207" v="7187"/>
          <ac:cxnSpMkLst>
            <pc:docMk/>
            <pc:sldMk cId="1984425062" sldId="262"/>
            <ac:cxnSpMk id="109" creationId="{5E209DED-C837-E39A-CDF9-5AA87A5EF0F9}"/>
          </ac:cxnSpMkLst>
        </pc:cxnChg>
        <pc:cxnChg chg="add mod">
          <ac:chgData name="Anthony Agnesina" userId="638e315c-bfa2-4aa3-80a7-8c4dd790ba24" providerId="ADAL" clId="{5A813786-58F1-4D7B-88AC-F4BC05578793}" dt="2023-02-26T01:49:53.357" v="7488" actId="164"/>
          <ac:cxnSpMkLst>
            <pc:docMk/>
            <pc:sldMk cId="1984425062" sldId="262"/>
            <ac:cxnSpMk id="115" creationId="{9C9BEE07-95A0-9BE6-C981-902F48117DF6}"/>
          </ac:cxnSpMkLst>
        </pc:cxnChg>
        <pc:cxnChg chg="add mod">
          <ac:chgData name="Anthony Agnesina" userId="638e315c-bfa2-4aa3-80a7-8c4dd790ba24" providerId="ADAL" clId="{5A813786-58F1-4D7B-88AC-F4BC05578793}" dt="2023-02-26T01:49:53.357" v="7488" actId="164"/>
          <ac:cxnSpMkLst>
            <pc:docMk/>
            <pc:sldMk cId="1984425062" sldId="262"/>
            <ac:cxnSpMk id="118" creationId="{26C4271E-0A47-79FB-5204-6EDED57A0C4D}"/>
          </ac:cxnSpMkLst>
        </pc:cxnChg>
        <pc:cxnChg chg="add mod">
          <ac:chgData name="Anthony Agnesina" userId="638e315c-bfa2-4aa3-80a7-8c4dd790ba24" providerId="ADAL" clId="{5A813786-58F1-4D7B-88AC-F4BC05578793}" dt="2023-02-26T01:49:53.357" v="7488" actId="164"/>
          <ac:cxnSpMkLst>
            <pc:docMk/>
            <pc:sldMk cId="1984425062" sldId="262"/>
            <ac:cxnSpMk id="127" creationId="{AAEB443D-88FC-B858-EFF8-90835BD78FC0}"/>
          </ac:cxnSpMkLst>
        </pc:cxnChg>
        <pc:cxnChg chg="mod">
          <ac:chgData name="Anthony Agnesina" userId="638e315c-bfa2-4aa3-80a7-8c4dd790ba24" providerId="ADAL" clId="{5A813786-58F1-4D7B-88AC-F4BC05578793}" dt="2023-02-26T01:51:42.473" v="7538" actId="14100"/>
          <ac:cxnSpMkLst>
            <pc:docMk/>
            <pc:sldMk cId="1984425062" sldId="262"/>
            <ac:cxnSpMk id="144" creationId="{930C4B23-DE65-FDDE-1BEC-A1EC7AEDFDC5}"/>
          </ac:cxnSpMkLst>
        </pc:cxnChg>
        <pc:cxnChg chg="mod">
          <ac:chgData name="Anthony Agnesina" userId="638e315c-bfa2-4aa3-80a7-8c4dd790ba24" providerId="ADAL" clId="{5A813786-58F1-4D7B-88AC-F4BC05578793}" dt="2023-02-26T01:52:42.541" v="7617" actId="1076"/>
          <ac:cxnSpMkLst>
            <pc:docMk/>
            <pc:sldMk cId="1984425062" sldId="262"/>
            <ac:cxnSpMk id="147" creationId="{EBF5FFBA-A067-6639-F3D9-EC49CA110691}"/>
          </ac:cxnSpMkLst>
        </pc:cxnChg>
        <pc:cxnChg chg="mod">
          <ac:chgData name="Anthony Agnesina" userId="638e315c-bfa2-4aa3-80a7-8c4dd790ba24" providerId="ADAL" clId="{5A813786-58F1-4D7B-88AC-F4BC05578793}" dt="2023-02-26T01:52:42.541" v="7617" actId="1076"/>
          <ac:cxnSpMkLst>
            <pc:docMk/>
            <pc:sldMk cId="1984425062" sldId="262"/>
            <ac:cxnSpMk id="149" creationId="{4E4ED207-7257-AF89-6362-32B568390C39}"/>
          </ac:cxnSpMkLst>
        </pc:cxnChg>
        <pc:cxnChg chg="add mod">
          <ac:chgData name="Anthony Agnesina" userId="638e315c-bfa2-4aa3-80a7-8c4dd790ba24" providerId="ADAL" clId="{5A813786-58F1-4D7B-88AC-F4BC05578793}" dt="2023-02-26T01:54:01.538" v="7654" actId="164"/>
          <ac:cxnSpMkLst>
            <pc:docMk/>
            <pc:sldMk cId="1984425062" sldId="262"/>
            <ac:cxnSpMk id="158" creationId="{6B6A1FDF-4CCB-75D8-A050-D38DDC0BB3F1}"/>
          </ac:cxnSpMkLst>
        </pc:cxnChg>
      </pc:sldChg>
      <pc:sldChg chg="del">
        <pc:chgData name="Anthony Agnesina" userId="638e315c-bfa2-4aa3-80a7-8c4dd790ba24" providerId="ADAL" clId="{5A813786-58F1-4D7B-88AC-F4BC05578793}" dt="2023-02-25T22:08:49.251" v="947" actId="47"/>
        <pc:sldMkLst>
          <pc:docMk/>
          <pc:sldMk cId="1119704018" sldId="263"/>
        </pc:sldMkLst>
      </pc:sldChg>
      <pc:sldChg chg="del">
        <pc:chgData name="Anthony Agnesina" userId="638e315c-bfa2-4aa3-80a7-8c4dd790ba24" providerId="ADAL" clId="{5A813786-58F1-4D7B-88AC-F4BC05578793}" dt="2023-02-26T03:03:24.066" v="8765" actId="47"/>
        <pc:sldMkLst>
          <pc:docMk/>
          <pc:sldMk cId="2500864285" sldId="265"/>
        </pc:sldMkLst>
      </pc:sldChg>
      <pc:sldChg chg="del">
        <pc:chgData name="Anthony Agnesina" userId="638e315c-bfa2-4aa3-80a7-8c4dd790ba24" providerId="ADAL" clId="{5A813786-58F1-4D7B-88AC-F4BC05578793}" dt="2023-02-26T02:04:37.849" v="8018" actId="47"/>
        <pc:sldMkLst>
          <pc:docMk/>
          <pc:sldMk cId="878013304" sldId="266"/>
        </pc:sldMkLst>
      </pc:sldChg>
      <pc:sldChg chg="del">
        <pc:chgData name="Anthony Agnesina" userId="638e315c-bfa2-4aa3-80a7-8c4dd790ba24" providerId="ADAL" clId="{5A813786-58F1-4D7B-88AC-F4BC05578793}" dt="2023-02-26T03:03:26.529" v="8766" actId="47"/>
        <pc:sldMkLst>
          <pc:docMk/>
          <pc:sldMk cId="381311614" sldId="267"/>
        </pc:sldMkLst>
      </pc:sldChg>
      <pc:sldChg chg="del">
        <pc:chgData name="Anthony Agnesina" userId="638e315c-bfa2-4aa3-80a7-8c4dd790ba24" providerId="ADAL" clId="{5A813786-58F1-4D7B-88AC-F4BC05578793}" dt="2023-02-26T03:03:27.109" v="8767" actId="47"/>
        <pc:sldMkLst>
          <pc:docMk/>
          <pc:sldMk cId="4252684720" sldId="268"/>
        </pc:sldMkLst>
      </pc:sldChg>
      <pc:sldChg chg="del">
        <pc:chgData name="Anthony Agnesina" userId="638e315c-bfa2-4aa3-80a7-8c4dd790ba24" providerId="ADAL" clId="{5A813786-58F1-4D7B-88AC-F4BC05578793}" dt="2023-02-26T03:03:28.047" v="8768" actId="47"/>
        <pc:sldMkLst>
          <pc:docMk/>
          <pc:sldMk cId="3117761031" sldId="269"/>
        </pc:sldMkLst>
      </pc:sldChg>
      <pc:sldChg chg="del">
        <pc:chgData name="Anthony Agnesina" userId="638e315c-bfa2-4aa3-80a7-8c4dd790ba24" providerId="ADAL" clId="{5A813786-58F1-4D7B-88AC-F4BC05578793}" dt="2023-02-26T02:04:25.919" v="8008" actId="47"/>
        <pc:sldMkLst>
          <pc:docMk/>
          <pc:sldMk cId="434352495" sldId="271"/>
        </pc:sldMkLst>
      </pc:sldChg>
      <pc:sldChg chg="del">
        <pc:chgData name="Anthony Agnesina" userId="638e315c-bfa2-4aa3-80a7-8c4dd790ba24" providerId="ADAL" clId="{5A813786-58F1-4D7B-88AC-F4BC05578793}" dt="2023-02-26T02:04:25.187" v="8007" actId="47"/>
        <pc:sldMkLst>
          <pc:docMk/>
          <pc:sldMk cId="404556964" sldId="272"/>
        </pc:sldMkLst>
      </pc:sldChg>
      <pc:sldChg chg="del">
        <pc:chgData name="Anthony Agnesina" userId="638e315c-bfa2-4aa3-80a7-8c4dd790ba24" providerId="ADAL" clId="{5A813786-58F1-4D7B-88AC-F4BC05578793}" dt="2023-02-26T02:04:23.339" v="8005" actId="47"/>
        <pc:sldMkLst>
          <pc:docMk/>
          <pc:sldMk cId="976739885" sldId="273"/>
        </pc:sldMkLst>
      </pc:sldChg>
      <pc:sldChg chg="del">
        <pc:chgData name="Anthony Agnesina" userId="638e315c-bfa2-4aa3-80a7-8c4dd790ba24" providerId="ADAL" clId="{5A813786-58F1-4D7B-88AC-F4BC05578793}" dt="2023-02-26T02:04:22.198" v="8004" actId="47"/>
        <pc:sldMkLst>
          <pc:docMk/>
          <pc:sldMk cId="1824342366" sldId="274"/>
        </pc:sldMkLst>
      </pc:sldChg>
      <pc:sldChg chg="del">
        <pc:chgData name="Anthony Agnesina" userId="638e315c-bfa2-4aa3-80a7-8c4dd790ba24" providerId="ADAL" clId="{5A813786-58F1-4D7B-88AC-F4BC05578793}" dt="2023-02-26T02:04:24.230" v="8006" actId="47"/>
        <pc:sldMkLst>
          <pc:docMk/>
          <pc:sldMk cId="1238457191" sldId="275"/>
        </pc:sldMkLst>
      </pc:sldChg>
      <pc:sldChg chg="del">
        <pc:chgData name="Anthony Agnesina" userId="638e315c-bfa2-4aa3-80a7-8c4dd790ba24" providerId="ADAL" clId="{5A813786-58F1-4D7B-88AC-F4BC05578793}" dt="2023-02-25T22:09:53.188" v="951" actId="47"/>
        <pc:sldMkLst>
          <pc:docMk/>
          <pc:sldMk cId="40096779" sldId="277"/>
        </pc:sldMkLst>
      </pc:sldChg>
      <pc:sldChg chg="del">
        <pc:chgData name="Anthony Agnesina" userId="638e315c-bfa2-4aa3-80a7-8c4dd790ba24" providerId="ADAL" clId="{5A813786-58F1-4D7B-88AC-F4BC05578793}" dt="2023-02-26T02:04:33.100" v="8015" actId="47"/>
        <pc:sldMkLst>
          <pc:docMk/>
          <pc:sldMk cId="42826878" sldId="279"/>
        </pc:sldMkLst>
      </pc:sldChg>
      <pc:sldChg chg="del">
        <pc:chgData name="Anthony Agnesina" userId="638e315c-bfa2-4aa3-80a7-8c4dd790ba24" providerId="ADAL" clId="{5A813786-58F1-4D7B-88AC-F4BC05578793}" dt="2023-02-26T02:04:34.956" v="8017" actId="47"/>
        <pc:sldMkLst>
          <pc:docMk/>
          <pc:sldMk cId="4271789639" sldId="280"/>
        </pc:sldMkLst>
      </pc:sldChg>
      <pc:sldChg chg="addSp delSp modSp mod">
        <pc:chgData name="Anthony Agnesina" userId="638e315c-bfa2-4aa3-80a7-8c4dd790ba24" providerId="ADAL" clId="{5A813786-58F1-4D7B-88AC-F4BC05578793}" dt="2023-02-26T18:12:45.865" v="9659" actId="478"/>
        <pc:sldMkLst>
          <pc:docMk/>
          <pc:sldMk cId="4202788849" sldId="301"/>
        </pc:sldMkLst>
        <pc:spChg chg="add del mod">
          <ac:chgData name="Anthony Agnesina" userId="638e315c-bfa2-4aa3-80a7-8c4dd790ba24" providerId="ADAL" clId="{5A813786-58F1-4D7B-88AC-F4BC05578793}" dt="2023-02-26T18:10:05.021" v="9575"/>
          <ac:spMkLst>
            <pc:docMk/>
            <pc:sldMk cId="4202788849" sldId="301"/>
            <ac:spMk id="2" creationId="{7D137BA4-F1B6-92FB-6F15-F9A5F0E406ED}"/>
          </ac:spMkLst>
        </pc:spChg>
        <pc:spChg chg="add del mod">
          <ac:chgData name="Anthony Agnesina" userId="638e315c-bfa2-4aa3-80a7-8c4dd790ba24" providerId="ADAL" clId="{5A813786-58F1-4D7B-88AC-F4BC05578793}" dt="2023-02-26T18:10:23.367" v="9598"/>
          <ac:spMkLst>
            <pc:docMk/>
            <pc:sldMk cId="4202788849" sldId="301"/>
            <ac:spMk id="3" creationId="{469F9525-42C6-1268-5966-C3D51658F24F}"/>
          </ac:spMkLst>
        </pc:spChg>
        <pc:spChg chg="add del mod">
          <ac:chgData name="Anthony Agnesina" userId="638e315c-bfa2-4aa3-80a7-8c4dd790ba24" providerId="ADAL" clId="{5A813786-58F1-4D7B-88AC-F4BC05578793}" dt="2023-02-26T18:10:45.449" v="9600"/>
          <ac:spMkLst>
            <pc:docMk/>
            <pc:sldMk cId="4202788849" sldId="301"/>
            <ac:spMk id="4" creationId="{A191677B-674D-59B5-89C9-035E14283E42}"/>
          </ac:spMkLst>
        </pc:spChg>
        <pc:spChg chg="add del mod">
          <ac:chgData name="Anthony Agnesina" userId="638e315c-bfa2-4aa3-80a7-8c4dd790ba24" providerId="ADAL" clId="{5A813786-58F1-4D7B-88AC-F4BC05578793}" dt="2023-02-26T18:12:45.865" v="9659" actId="478"/>
          <ac:spMkLst>
            <pc:docMk/>
            <pc:sldMk cId="4202788849" sldId="301"/>
            <ac:spMk id="6" creationId="{1C478F04-679C-3FDB-C052-E2C649E18274}"/>
          </ac:spMkLst>
        </pc:spChg>
        <pc:picChg chg="add del">
          <ac:chgData name="Anthony Agnesina" userId="638e315c-bfa2-4aa3-80a7-8c4dd790ba24" providerId="ADAL" clId="{5A813786-58F1-4D7B-88AC-F4BC05578793}" dt="2023-02-26T18:10:50.903" v="9602"/>
          <ac:picMkLst>
            <pc:docMk/>
            <pc:sldMk cId="4202788849" sldId="301"/>
            <ac:picMk id="5" creationId="{309DEB6D-6935-7AB0-299C-E2DDB3D34D13}"/>
          </ac:picMkLst>
        </pc:picChg>
      </pc:sldChg>
      <pc:sldChg chg="del">
        <pc:chgData name="Anthony Agnesina" userId="638e315c-bfa2-4aa3-80a7-8c4dd790ba24" providerId="ADAL" clId="{5A813786-58F1-4D7B-88AC-F4BC05578793}" dt="2023-02-26T03:03:23.520" v="8764" actId="47"/>
        <pc:sldMkLst>
          <pc:docMk/>
          <pc:sldMk cId="3118543401" sldId="14152"/>
        </pc:sldMkLst>
      </pc:sldChg>
      <pc:sldChg chg="del">
        <pc:chgData name="Anthony Agnesina" userId="638e315c-bfa2-4aa3-80a7-8c4dd790ba24" providerId="ADAL" clId="{5A813786-58F1-4D7B-88AC-F4BC05578793}" dt="2023-02-26T02:04:21.265" v="8003" actId="47"/>
        <pc:sldMkLst>
          <pc:docMk/>
          <pc:sldMk cId="2208985917" sldId="14153"/>
        </pc:sldMkLst>
      </pc:sldChg>
      <pc:sldChg chg="del">
        <pc:chgData name="Anthony Agnesina" userId="638e315c-bfa2-4aa3-80a7-8c4dd790ba24" providerId="ADAL" clId="{5A813786-58F1-4D7B-88AC-F4BC05578793}" dt="2023-02-25T22:09:56.615" v="952" actId="47"/>
        <pc:sldMkLst>
          <pc:docMk/>
          <pc:sldMk cId="3922033055" sldId="550145237"/>
        </pc:sldMkLst>
      </pc:sldChg>
      <pc:sldChg chg="del">
        <pc:chgData name="Anthony Agnesina" userId="638e315c-bfa2-4aa3-80a7-8c4dd790ba24" providerId="ADAL" clId="{5A813786-58F1-4D7B-88AC-F4BC05578793}" dt="2023-02-26T02:04:34.124" v="8016" actId="47"/>
        <pc:sldMkLst>
          <pc:docMk/>
          <pc:sldMk cId="2698368975" sldId="550145240"/>
        </pc:sldMkLst>
      </pc:sldChg>
      <pc:sldChg chg="del">
        <pc:chgData name="Anthony Agnesina" userId="638e315c-bfa2-4aa3-80a7-8c4dd790ba24" providerId="ADAL" clId="{5A813786-58F1-4D7B-88AC-F4BC05578793}" dt="2023-02-26T02:04:29.644" v="8013" actId="47"/>
        <pc:sldMkLst>
          <pc:docMk/>
          <pc:sldMk cId="2592948528" sldId="550145241"/>
        </pc:sldMkLst>
      </pc:sldChg>
      <pc:sldChg chg="del">
        <pc:chgData name="Anthony Agnesina" userId="638e315c-bfa2-4aa3-80a7-8c4dd790ba24" providerId="ADAL" clId="{5A813786-58F1-4D7B-88AC-F4BC05578793}" dt="2023-02-26T02:04:28.939" v="8012" actId="47"/>
        <pc:sldMkLst>
          <pc:docMk/>
          <pc:sldMk cId="886306809" sldId="550145242"/>
        </pc:sldMkLst>
      </pc:sldChg>
      <pc:sldChg chg="del">
        <pc:chgData name="Anthony Agnesina" userId="638e315c-bfa2-4aa3-80a7-8c4dd790ba24" providerId="ADAL" clId="{5A813786-58F1-4D7B-88AC-F4BC05578793}" dt="2023-02-26T02:04:28.171" v="8011" actId="47"/>
        <pc:sldMkLst>
          <pc:docMk/>
          <pc:sldMk cId="2120021332" sldId="550145243"/>
        </pc:sldMkLst>
      </pc:sldChg>
      <pc:sldChg chg="del">
        <pc:chgData name="Anthony Agnesina" userId="638e315c-bfa2-4aa3-80a7-8c4dd790ba24" providerId="ADAL" clId="{5A813786-58F1-4D7B-88AC-F4BC05578793}" dt="2023-02-26T02:04:27.452" v="8010" actId="47"/>
        <pc:sldMkLst>
          <pc:docMk/>
          <pc:sldMk cId="161093863" sldId="550145244"/>
        </pc:sldMkLst>
      </pc:sldChg>
      <pc:sldChg chg="del">
        <pc:chgData name="Anthony Agnesina" userId="638e315c-bfa2-4aa3-80a7-8c4dd790ba24" providerId="ADAL" clId="{5A813786-58F1-4D7B-88AC-F4BC05578793}" dt="2023-02-26T02:04:26.761" v="8009" actId="47"/>
        <pc:sldMkLst>
          <pc:docMk/>
          <pc:sldMk cId="1019935253" sldId="550145245"/>
        </pc:sldMkLst>
      </pc:sldChg>
      <pc:sldChg chg="del">
        <pc:chgData name="Anthony Agnesina" userId="638e315c-bfa2-4aa3-80a7-8c4dd790ba24" providerId="ADAL" clId="{5A813786-58F1-4D7B-88AC-F4BC05578793}" dt="2023-02-25T22:09:43.314" v="950" actId="47"/>
        <pc:sldMkLst>
          <pc:docMk/>
          <pc:sldMk cId="2510568455" sldId="550145246"/>
        </pc:sldMkLst>
      </pc:sldChg>
      <pc:sldChg chg="del">
        <pc:chgData name="Anthony Agnesina" userId="638e315c-bfa2-4aa3-80a7-8c4dd790ba24" providerId="ADAL" clId="{5A813786-58F1-4D7B-88AC-F4BC05578793}" dt="2023-02-25T22:09:41.735" v="949" actId="47"/>
        <pc:sldMkLst>
          <pc:docMk/>
          <pc:sldMk cId="956758215" sldId="550145247"/>
        </pc:sldMkLst>
      </pc:sldChg>
      <pc:sldChg chg="del">
        <pc:chgData name="Anthony Agnesina" userId="638e315c-bfa2-4aa3-80a7-8c4dd790ba24" providerId="ADAL" clId="{5A813786-58F1-4D7B-88AC-F4BC05578793}" dt="2023-02-25T22:09:38.972" v="948" actId="47"/>
        <pc:sldMkLst>
          <pc:docMk/>
          <pc:sldMk cId="1867472343" sldId="550145248"/>
        </pc:sldMkLst>
      </pc:sldChg>
      <pc:sldChg chg="del">
        <pc:chgData name="Anthony Agnesina" userId="638e315c-bfa2-4aa3-80a7-8c4dd790ba24" providerId="ADAL" clId="{5A813786-58F1-4D7B-88AC-F4BC05578793}" dt="2023-02-25T22:10:06.326" v="956" actId="47"/>
        <pc:sldMkLst>
          <pc:docMk/>
          <pc:sldMk cId="1307501468" sldId="550145250"/>
        </pc:sldMkLst>
      </pc:sldChg>
      <pc:sldChg chg="del">
        <pc:chgData name="Anthony Agnesina" userId="638e315c-bfa2-4aa3-80a7-8c4dd790ba24" providerId="ADAL" clId="{5A813786-58F1-4D7B-88AC-F4BC05578793}" dt="2023-02-25T22:10:07.077" v="957" actId="47"/>
        <pc:sldMkLst>
          <pc:docMk/>
          <pc:sldMk cId="1015411458" sldId="550145252"/>
        </pc:sldMkLst>
      </pc:sldChg>
      <pc:sldChg chg="del">
        <pc:chgData name="Anthony Agnesina" userId="638e315c-bfa2-4aa3-80a7-8c4dd790ba24" providerId="ADAL" clId="{5A813786-58F1-4D7B-88AC-F4BC05578793}" dt="2023-02-25T22:10:09.092" v="958" actId="47"/>
        <pc:sldMkLst>
          <pc:docMk/>
          <pc:sldMk cId="3328005764" sldId="550145253"/>
        </pc:sldMkLst>
      </pc:sldChg>
      <pc:sldChg chg="addSp delSp modSp mod ord">
        <pc:chgData name="Anthony Agnesina" userId="638e315c-bfa2-4aa3-80a7-8c4dd790ba24" providerId="ADAL" clId="{5A813786-58F1-4D7B-88AC-F4BC05578793}" dt="2023-02-26T02:02:04.943" v="7953" actId="478"/>
        <pc:sldMkLst>
          <pc:docMk/>
          <pc:sldMk cId="3031490493" sldId="550145256"/>
        </pc:sldMkLst>
        <pc:spChg chg="del mod">
          <ac:chgData name="Anthony Agnesina" userId="638e315c-bfa2-4aa3-80a7-8c4dd790ba24" providerId="ADAL" clId="{5A813786-58F1-4D7B-88AC-F4BC05578793}" dt="2023-02-26T02:02:03.771" v="7952" actId="478"/>
          <ac:spMkLst>
            <pc:docMk/>
            <pc:sldMk cId="3031490493" sldId="550145256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2:02:01.500" v="7951" actId="20577"/>
          <ac:spMkLst>
            <pc:docMk/>
            <pc:sldMk cId="3031490493" sldId="550145256"/>
            <ac:spMk id="4" creationId="{F16C5838-5B15-4295-A6AB-336C44034843}"/>
          </ac:spMkLst>
        </pc:spChg>
        <pc:spChg chg="add del mod">
          <ac:chgData name="Anthony Agnesina" userId="638e315c-bfa2-4aa3-80a7-8c4dd790ba24" providerId="ADAL" clId="{5A813786-58F1-4D7B-88AC-F4BC05578793}" dt="2023-02-26T01:07:20.119" v="5730"/>
          <ac:spMkLst>
            <pc:docMk/>
            <pc:sldMk cId="3031490493" sldId="550145256"/>
            <ac:spMk id="7" creationId="{A10A86B4-FA73-72A6-462F-490E12288B18}"/>
          </ac:spMkLst>
        </pc:spChg>
        <pc:spChg chg="add del mod">
          <ac:chgData name="Anthony Agnesina" userId="638e315c-bfa2-4aa3-80a7-8c4dd790ba24" providerId="ADAL" clId="{5A813786-58F1-4D7B-88AC-F4BC05578793}" dt="2023-02-26T01:07:20.119" v="5730"/>
          <ac:spMkLst>
            <pc:docMk/>
            <pc:sldMk cId="3031490493" sldId="550145256"/>
            <ac:spMk id="8" creationId="{E858DB12-9D85-182E-7966-BD66AD6FEECD}"/>
          </ac:spMkLst>
        </pc:spChg>
        <pc:spChg chg="add del mod">
          <ac:chgData name="Anthony Agnesina" userId="638e315c-bfa2-4aa3-80a7-8c4dd790ba24" providerId="ADAL" clId="{5A813786-58F1-4D7B-88AC-F4BC05578793}" dt="2023-02-26T01:07:20.119" v="5730"/>
          <ac:spMkLst>
            <pc:docMk/>
            <pc:sldMk cId="3031490493" sldId="550145256"/>
            <ac:spMk id="9" creationId="{9EAE405C-BA0F-CB24-E297-D85D90DEC4DA}"/>
          </ac:spMkLst>
        </pc:spChg>
        <pc:spChg chg="mod">
          <ac:chgData name="Anthony Agnesina" userId="638e315c-bfa2-4aa3-80a7-8c4dd790ba24" providerId="ADAL" clId="{5A813786-58F1-4D7B-88AC-F4BC05578793}" dt="2023-02-26T01:10:02.686" v="5916" actId="108"/>
          <ac:spMkLst>
            <pc:docMk/>
            <pc:sldMk cId="3031490493" sldId="550145256"/>
            <ac:spMk id="10" creationId="{4C4E44C6-E88C-4CDE-9E6A-035AA5A6FA95}"/>
          </ac:spMkLst>
        </pc:spChg>
        <pc:spChg chg="add del mod">
          <ac:chgData name="Anthony Agnesina" userId="638e315c-bfa2-4aa3-80a7-8c4dd790ba24" providerId="ADAL" clId="{5A813786-58F1-4D7B-88AC-F4BC05578793}" dt="2023-02-26T02:02:04.943" v="7953" actId="478"/>
          <ac:spMkLst>
            <pc:docMk/>
            <pc:sldMk cId="3031490493" sldId="550145256"/>
            <ac:spMk id="16" creationId="{1128A042-7DB8-9531-2743-DC1085E49727}"/>
          </ac:spMkLst>
        </pc:spChg>
        <pc:picChg chg="add del mod">
          <ac:chgData name="Anthony Agnesina" userId="638e315c-bfa2-4aa3-80a7-8c4dd790ba24" providerId="ADAL" clId="{5A813786-58F1-4D7B-88AC-F4BC05578793}" dt="2023-02-26T01:06:41.219" v="5713"/>
          <ac:picMkLst>
            <pc:docMk/>
            <pc:sldMk cId="3031490493" sldId="550145256"/>
            <ac:picMk id="3" creationId="{D9E0905F-7DCF-EC7C-E3A9-BD2D25C3CCAA}"/>
          </ac:picMkLst>
        </pc:picChg>
        <pc:picChg chg="add del mod">
          <ac:chgData name="Anthony Agnesina" userId="638e315c-bfa2-4aa3-80a7-8c4dd790ba24" providerId="ADAL" clId="{5A813786-58F1-4D7B-88AC-F4BC05578793}" dt="2023-02-26T01:06:41.219" v="5713"/>
          <ac:picMkLst>
            <pc:docMk/>
            <pc:sldMk cId="3031490493" sldId="550145256"/>
            <ac:picMk id="5" creationId="{B3CD22E6-ADEA-EADA-D35A-77FA7258B71B}"/>
          </ac:picMkLst>
        </pc:picChg>
        <pc:picChg chg="add del mod">
          <ac:chgData name="Anthony Agnesina" userId="638e315c-bfa2-4aa3-80a7-8c4dd790ba24" providerId="ADAL" clId="{5A813786-58F1-4D7B-88AC-F4BC05578793}" dt="2023-02-26T01:06:41.219" v="5713"/>
          <ac:picMkLst>
            <pc:docMk/>
            <pc:sldMk cId="3031490493" sldId="550145256"/>
            <ac:picMk id="6" creationId="{8C5A4DB1-F544-0A4C-D846-ABE9DD9D4E9E}"/>
          </ac:picMkLst>
        </pc:picChg>
        <pc:picChg chg="add del mod">
          <ac:chgData name="Anthony Agnesina" userId="638e315c-bfa2-4aa3-80a7-8c4dd790ba24" providerId="ADAL" clId="{5A813786-58F1-4D7B-88AC-F4BC05578793}" dt="2023-02-26T01:07:20.119" v="5730"/>
          <ac:picMkLst>
            <pc:docMk/>
            <pc:sldMk cId="3031490493" sldId="550145256"/>
            <ac:picMk id="11" creationId="{4362A2FD-A712-9151-367A-97AF9C0F2FA0}"/>
          </ac:picMkLst>
        </pc:picChg>
        <pc:picChg chg="add del mod">
          <ac:chgData name="Anthony Agnesina" userId="638e315c-bfa2-4aa3-80a7-8c4dd790ba24" providerId="ADAL" clId="{5A813786-58F1-4D7B-88AC-F4BC05578793}" dt="2023-02-26T01:07:20.119" v="5730"/>
          <ac:picMkLst>
            <pc:docMk/>
            <pc:sldMk cId="3031490493" sldId="550145256"/>
            <ac:picMk id="12" creationId="{407F5ECC-FBA1-5735-C97A-7B90A696DBBC}"/>
          </ac:picMkLst>
        </pc:picChg>
        <pc:picChg chg="add del mod">
          <ac:chgData name="Anthony Agnesina" userId="638e315c-bfa2-4aa3-80a7-8c4dd790ba24" providerId="ADAL" clId="{5A813786-58F1-4D7B-88AC-F4BC05578793}" dt="2023-02-26T01:07:20.119" v="5730"/>
          <ac:picMkLst>
            <pc:docMk/>
            <pc:sldMk cId="3031490493" sldId="550145256"/>
            <ac:picMk id="13" creationId="{CD89D947-B07D-8325-D665-43B10CC87B55}"/>
          </ac:picMkLst>
        </pc:picChg>
        <pc:picChg chg="add mod">
          <ac:chgData name="Anthony Agnesina" userId="638e315c-bfa2-4aa3-80a7-8c4dd790ba24" providerId="ADAL" clId="{5A813786-58F1-4D7B-88AC-F4BC05578793}" dt="2023-02-26T01:10:11.287" v="5920" actId="1076"/>
          <ac:picMkLst>
            <pc:docMk/>
            <pc:sldMk cId="3031490493" sldId="550145256"/>
            <ac:picMk id="14" creationId="{6DCA6A30-4E14-3245-6FF7-5DF61A00C82D}"/>
          </ac:picMkLst>
        </pc:picChg>
      </pc:sldChg>
      <pc:sldChg chg="del">
        <pc:chgData name="Anthony Agnesina" userId="638e315c-bfa2-4aa3-80a7-8c4dd790ba24" providerId="ADAL" clId="{5A813786-58F1-4D7B-88AC-F4BC05578793}" dt="2023-02-26T02:04:30.315" v="8014" actId="47"/>
        <pc:sldMkLst>
          <pc:docMk/>
          <pc:sldMk cId="2919117731" sldId="550145259"/>
        </pc:sldMkLst>
      </pc:sldChg>
      <pc:sldChg chg="del">
        <pc:chgData name="Anthony Agnesina" userId="638e315c-bfa2-4aa3-80a7-8c4dd790ba24" providerId="ADAL" clId="{5A813786-58F1-4D7B-88AC-F4BC05578793}" dt="2023-02-26T02:04:20.062" v="8002" actId="47"/>
        <pc:sldMkLst>
          <pc:docMk/>
          <pc:sldMk cId="3506938149" sldId="550145261"/>
        </pc:sldMkLst>
      </pc:sldChg>
      <pc:sldChg chg="del">
        <pc:chgData name="Anthony Agnesina" userId="638e315c-bfa2-4aa3-80a7-8c4dd790ba24" providerId="ADAL" clId="{5A813786-58F1-4D7B-88AC-F4BC05578793}" dt="2023-02-25T22:10:04.379" v="954" actId="47"/>
        <pc:sldMkLst>
          <pc:docMk/>
          <pc:sldMk cId="4203495730" sldId="550145262"/>
        </pc:sldMkLst>
      </pc:sldChg>
      <pc:sldChg chg="del">
        <pc:chgData name="Anthony Agnesina" userId="638e315c-bfa2-4aa3-80a7-8c4dd790ba24" providerId="ADAL" clId="{5A813786-58F1-4D7B-88AC-F4BC05578793}" dt="2023-02-25T22:10:04.844" v="955" actId="47"/>
        <pc:sldMkLst>
          <pc:docMk/>
          <pc:sldMk cId="3301175893" sldId="550145263"/>
        </pc:sldMkLst>
      </pc:sldChg>
      <pc:sldChg chg="del">
        <pc:chgData name="Anthony Agnesina" userId="638e315c-bfa2-4aa3-80a7-8c4dd790ba24" providerId="ADAL" clId="{5A813786-58F1-4D7B-88AC-F4BC05578793}" dt="2023-02-25T22:10:10.487" v="959" actId="47"/>
        <pc:sldMkLst>
          <pc:docMk/>
          <pc:sldMk cId="159287733" sldId="550145264"/>
        </pc:sldMkLst>
      </pc:sldChg>
      <pc:sldChg chg="addSp delSp modSp del mod">
        <pc:chgData name="Anthony Agnesina" userId="638e315c-bfa2-4aa3-80a7-8c4dd790ba24" providerId="ADAL" clId="{5A813786-58F1-4D7B-88AC-F4BC05578793}" dt="2023-02-26T01:31:58.726" v="6764" actId="47"/>
        <pc:sldMkLst>
          <pc:docMk/>
          <pc:sldMk cId="3169904945" sldId="550145266"/>
        </pc:sldMkLst>
        <pc:spChg chg="mod">
          <ac:chgData name="Anthony Agnesina" userId="638e315c-bfa2-4aa3-80a7-8c4dd790ba24" providerId="ADAL" clId="{5A813786-58F1-4D7B-88AC-F4BC05578793}" dt="2023-02-26T01:23:52.961" v="6451" actId="20577"/>
          <ac:spMkLst>
            <pc:docMk/>
            <pc:sldMk cId="3169904945" sldId="550145266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1:23:42.549" v="6429" actId="20577"/>
          <ac:spMkLst>
            <pc:docMk/>
            <pc:sldMk cId="3169904945" sldId="550145266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6" creationId="{6AAD2B10-38A5-A3A1-EE32-346D2D16563B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7" creationId="{34A1EDBF-B955-1351-A59C-E9AF262D4E9F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8" creationId="{9DF74CC8-8CC2-A1AD-8840-B6045B865DCA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9" creationId="{964DD1EF-31E1-AB15-F0F1-DC887069310E}"/>
          </ac:spMkLst>
        </pc:spChg>
        <pc:spChg chg="mod">
          <ac:chgData name="Anthony Agnesina" userId="638e315c-bfa2-4aa3-80a7-8c4dd790ba24" providerId="ADAL" clId="{5A813786-58F1-4D7B-88AC-F4BC05578793}" dt="2023-02-26T01:29:53.192" v="6727" actId="14100"/>
          <ac:spMkLst>
            <pc:docMk/>
            <pc:sldMk cId="3169904945" sldId="550145266"/>
            <ac:spMk id="10" creationId="{4C4E44C6-E88C-4CDE-9E6A-035AA5A6FA95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1" creationId="{04A2519C-FC9A-F3E0-3DCC-8DC7542AAECF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2" creationId="{7E3834B8-A749-C3E5-645D-56593D6944D4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3" creationId="{8A061F0F-C250-1FDE-2DE6-A70655B976A8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4" creationId="{89D4C61B-1274-3FAB-865D-8466C80D1A7C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5" creationId="{7EEFF7C6-DD32-65FF-3550-707D10A2A0E5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6" creationId="{8D49F9C5-B721-D9A5-78B4-4563FAE9D0EA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7" creationId="{63362F8E-40B7-A727-6787-2B4A3702C8BD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8" creationId="{B2459F07-35FC-E05D-BFC1-43C9A8EED3C7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19" creationId="{8C796211-03F3-322B-C83D-A118ABF07A09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0" creationId="{A6CAF757-1968-EC15-4674-B083195DC7EC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1" creationId="{27D9BD0C-7E5E-8AF8-6F2D-543061F02954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2" creationId="{4237B685-4735-1754-B59F-42FBFFBE21F8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3" creationId="{4ACFD3E7-7CA1-F8E5-2DC2-2C65CB7146FB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24" creationId="{BE8F92E2-7E3B-A9FD-86E2-6FA3DCACB0E6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0" creationId="{8AB7F3E6-163A-9836-11FA-6EC3C49D4AD1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2" creationId="{3807366F-2C8E-2E9D-5B6F-DD6C8F217170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7" creationId="{B8135A37-B91E-85B7-F053-112A5DD84C6A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8" creationId="{65626CF7-A003-A02E-6804-6350C792948D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39" creationId="{821628A1-9216-4F7D-45FC-7D3313B2FDD0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40" creationId="{8D0999C6-1480-65F1-E48C-98C73FF81E50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41" creationId="{F4CA2D9D-3626-E8A4-C907-87EFB1F02846}"/>
          </ac:spMkLst>
        </pc:spChg>
        <pc:spChg chg="mod">
          <ac:chgData name="Anthony Agnesina" userId="638e315c-bfa2-4aa3-80a7-8c4dd790ba24" providerId="ADAL" clId="{5A813786-58F1-4D7B-88AC-F4BC05578793}" dt="2023-02-26T01:28:04.838" v="6621"/>
          <ac:spMkLst>
            <pc:docMk/>
            <pc:sldMk cId="3169904945" sldId="550145266"/>
            <ac:spMk id="42" creationId="{724150EC-86E8-988A-7484-A02DE6A91AFE}"/>
          </ac:spMkLst>
        </pc:spChg>
        <pc:grpChg chg="add del mod">
          <ac:chgData name="Anthony Agnesina" userId="638e315c-bfa2-4aa3-80a7-8c4dd790ba24" providerId="ADAL" clId="{5A813786-58F1-4D7B-88AC-F4BC05578793}" dt="2023-02-26T01:28:21.217" v="6630"/>
          <ac:grpSpMkLst>
            <pc:docMk/>
            <pc:sldMk cId="3169904945" sldId="550145266"/>
            <ac:grpSpMk id="5" creationId="{C14337B4-5C71-E3B5-F8E7-D45D1D0D91DD}"/>
          </ac:grpSpMkLst>
        </pc:grpChg>
        <pc:grpChg chg="mod">
          <ac:chgData name="Anthony Agnesina" userId="638e315c-bfa2-4aa3-80a7-8c4dd790ba24" providerId="ADAL" clId="{5A813786-58F1-4D7B-88AC-F4BC05578793}" dt="2023-02-26T01:28:04.838" v="6621"/>
          <ac:grpSpMkLst>
            <pc:docMk/>
            <pc:sldMk cId="3169904945" sldId="550145266"/>
            <ac:grpSpMk id="25" creationId="{AEBB524C-EBD8-570E-913F-62E1ACC1855E}"/>
          </ac:grpSpMkLst>
        </pc:grpChg>
        <pc:grpChg chg="mod">
          <ac:chgData name="Anthony Agnesina" userId="638e315c-bfa2-4aa3-80a7-8c4dd790ba24" providerId="ADAL" clId="{5A813786-58F1-4D7B-88AC-F4BC05578793}" dt="2023-02-26T01:28:04.838" v="6621"/>
          <ac:grpSpMkLst>
            <pc:docMk/>
            <pc:sldMk cId="3169904945" sldId="550145266"/>
            <ac:grpSpMk id="26" creationId="{50331E57-0522-9F7B-0465-1FEFC8262C82}"/>
          </ac:grpSpMkLst>
        </pc:grpChg>
        <pc:grpChg chg="mod">
          <ac:chgData name="Anthony Agnesina" userId="638e315c-bfa2-4aa3-80a7-8c4dd790ba24" providerId="ADAL" clId="{5A813786-58F1-4D7B-88AC-F4BC05578793}" dt="2023-02-26T01:28:04.838" v="6621"/>
          <ac:grpSpMkLst>
            <pc:docMk/>
            <pc:sldMk cId="3169904945" sldId="550145266"/>
            <ac:grpSpMk id="28" creationId="{CB454E6D-F596-6B7F-C7FF-C35ED8D0D331}"/>
          </ac:grpSpMkLst>
        </pc:grpChg>
        <pc:grpChg chg="mod">
          <ac:chgData name="Anthony Agnesina" userId="638e315c-bfa2-4aa3-80a7-8c4dd790ba24" providerId="ADAL" clId="{5A813786-58F1-4D7B-88AC-F4BC05578793}" dt="2023-02-26T01:28:04.838" v="6621"/>
          <ac:grpSpMkLst>
            <pc:docMk/>
            <pc:sldMk cId="3169904945" sldId="550145266"/>
            <ac:grpSpMk id="29" creationId="{DAC15575-07B9-6C99-B2A2-E32BC4B53154}"/>
          </ac:grpSpMkLst>
        </pc:grpChg>
        <pc:picChg chg="add del mod">
          <ac:chgData name="Anthony Agnesina" userId="638e315c-bfa2-4aa3-80a7-8c4dd790ba24" providerId="ADAL" clId="{5A813786-58F1-4D7B-88AC-F4BC05578793}" dt="2023-02-26T01:29:57.758" v="6731" actId="1076"/>
          <ac:picMkLst>
            <pc:docMk/>
            <pc:sldMk cId="3169904945" sldId="550145266"/>
            <ac:picMk id="3" creationId="{DC06BEEF-8887-FED2-634A-EAE3219BD827}"/>
          </ac:picMkLst>
        </pc:picChg>
        <pc:picChg chg="add mod">
          <ac:chgData name="Anthony Agnesina" userId="638e315c-bfa2-4aa3-80a7-8c4dd790ba24" providerId="ADAL" clId="{5A813786-58F1-4D7B-88AC-F4BC05578793}" dt="2023-02-26T01:29:54.139" v="6728" actId="1076"/>
          <ac:picMkLst>
            <pc:docMk/>
            <pc:sldMk cId="3169904945" sldId="550145266"/>
            <ac:picMk id="45" creationId="{AD802D4A-DC5C-B3B6-A982-3B9E14ACDD63}"/>
          </ac:picMkLst>
        </pc:pic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27" creationId="{75E5244D-4EAC-55E6-AF29-769579D12A42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1" creationId="{5D67FC9A-6D05-02D8-D379-1E9D141FBBE8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3" creationId="{5D1577F7-A98E-A68C-84B6-CD8A2F4D8469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4" creationId="{41391E24-C948-1D87-7997-D57D5447549B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5" creationId="{CA1EBC0D-6248-41FE-7D56-31E291EA34AE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36" creationId="{59B39CF3-4691-2499-21E4-4BC7B7DBAF05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43" creationId="{FF02F660-342D-57AE-56B8-CAA352840DE9}"/>
          </ac:cxnSpMkLst>
        </pc:cxnChg>
        <pc:cxnChg chg="mod">
          <ac:chgData name="Anthony Agnesina" userId="638e315c-bfa2-4aa3-80a7-8c4dd790ba24" providerId="ADAL" clId="{5A813786-58F1-4D7B-88AC-F4BC05578793}" dt="2023-02-26T01:28:04.838" v="6621"/>
          <ac:cxnSpMkLst>
            <pc:docMk/>
            <pc:sldMk cId="3169904945" sldId="550145266"/>
            <ac:cxnSpMk id="44" creationId="{4F470154-09BB-9B4D-AAEB-027C35CD3382}"/>
          </ac:cxnSpMkLst>
        </pc:cxnChg>
      </pc:sldChg>
      <pc:sldChg chg="modSp add mod">
        <pc:chgData name="Anthony Agnesina" userId="638e315c-bfa2-4aa3-80a7-8c4dd790ba24" providerId="ADAL" clId="{5A813786-58F1-4D7B-88AC-F4BC05578793}" dt="2023-02-26T01:55:23.678" v="7704" actId="20577"/>
        <pc:sldMkLst>
          <pc:docMk/>
          <pc:sldMk cId="3911279007" sldId="550145267"/>
        </pc:sldMkLst>
        <pc:spChg chg="mod">
          <ac:chgData name="Anthony Agnesina" userId="638e315c-bfa2-4aa3-80a7-8c4dd790ba24" providerId="ADAL" clId="{5A813786-58F1-4D7B-88AC-F4BC05578793}" dt="2023-02-25T22:08:40.879" v="946" actId="1076"/>
          <ac:spMkLst>
            <pc:docMk/>
            <pc:sldMk cId="3911279007" sldId="550145267"/>
            <ac:spMk id="6" creationId="{F743F418-8875-D8F7-3CC1-B6DE2F73A307}"/>
          </ac:spMkLst>
        </pc:spChg>
        <pc:graphicFrameChg chg="mod modGraphic">
          <ac:chgData name="Anthony Agnesina" userId="638e315c-bfa2-4aa3-80a7-8c4dd790ba24" providerId="ADAL" clId="{5A813786-58F1-4D7B-88AC-F4BC05578793}" dt="2023-02-26T01:55:23.678" v="7704" actId="20577"/>
          <ac:graphicFrameMkLst>
            <pc:docMk/>
            <pc:sldMk cId="3911279007" sldId="550145267"/>
            <ac:graphicFrameMk id="5" creationId="{78E0B866-8D5C-ABB7-396A-E5AC69D40BD8}"/>
          </ac:graphicFrameMkLst>
        </pc:graphicFrameChg>
      </pc:sldChg>
      <pc:sldChg chg="addSp delSp modSp add del mod">
        <pc:chgData name="Anthony Agnesina" userId="638e315c-bfa2-4aa3-80a7-8c4dd790ba24" providerId="ADAL" clId="{5A813786-58F1-4D7B-88AC-F4BC05578793}" dt="2023-02-26T02:01:55.289" v="7940" actId="478"/>
        <pc:sldMkLst>
          <pc:docMk/>
          <pc:sldMk cId="1332852360" sldId="550145268"/>
        </pc:sldMkLst>
        <pc:spChg chg="add del mod">
          <ac:chgData name="Anthony Agnesina" userId="638e315c-bfa2-4aa3-80a7-8c4dd790ba24" providerId="ADAL" clId="{5A813786-58F1-4D7B-88AC-F4BC05578793}" dt="2023-02-26T02:01:55.289" v="7940" actId="478"/>
          <ac:spMkLst>
            <pc:docMk/>
            <pc:sldMk cId="1332852360" sldId="550145268"/>
            <ac:spMk id="3" creationId="{83B5232A-82C0-B546-7DDB-1C62F9C1D28D}"/>
          </ac:spMkLst>
        </pc:spChg>
        <pc:spChg chg="mod">
          <ac:chgData name="Anthony Agnesina" userId="638e315c-bfa2-4aa3-80a7-8c4dd790ba24" providerId="ADAL" clId="{5A813786-58F1-4D7B-88AC-F4BC05578793}" dt="2023-02-26T02:01:50.910" v="7938" actId="20577"/>
          <ac:spMkLst>
            <pc:docMk/>
            <pc:sldMk cId="1332852360" sldId="550145268"/>
            <ac:spMk id="7" creationId="{D8DAB94A-5E86-4B64-9DAC-574AA2E4D2CA}"/>
          </ac:spMkLst>
        </pc:spChg>
        <pc:spChg chg="del mod">
          <ac:chgData name="Anthony Agnesina" userId="638e315c-bfa2-4aa3-80a7-8c4dd790ba24" providerId="ADAL" clId="{5A813786-58F1-4D7B-88AC-F4BC05578793}" dt="2023-02-26T02:01:53.876" v="7939" actId="478"/>
          <ac:spMkLst>
            <pc:docMk/>
            <pc:sldMk cId="1332852360" sldId="550145268"/>
            <ac:spMk id="10" creationId="{3027AB70-FD08-47E9-8574-CA6CDCD07570}"/>
          </ac:spMkLst>
        </pc:spChg>
        <pc:spChg chg="add del">
          <ac:chgData name="Anthony Agnesina" userId="638e315c-bfa2-4aa3-80a7-8c4dd790ba24" providerId="ADAL" clId="{5A813786-58F1-4D7B-88AC-F4BC05578793}" dt="2023-02-24T20:36:00.429" v="317" actId="478"/>
          <ac:spMkLst>
            <pc:docMk/>
            <pc:sldMk cId="1332852360" sldId="550145268"/>
            <ac:spMk id="18" creationId="{11FCC459-2EDA-A40F-B779-B682778FFDE6}"/>
          </ac:spMkLst>
        </pc:spChg>
        <pc:spChg chg="del">
          <ac:chgData name="Anthony Agnesina" userId="638e315c-bfa2-4aa3-80a7-8c4dd790ba24" providerId="ADAL" clId="{5A813786-58F1-4D7B-88AC-F4BC05578793}" dt="2023-02-24T20:36:20.116" v="322" actId="478"/>
          <ac:spMkLst>
            <pc:docMk/>
            <pc:sldMk cId="1332852360" sldId="550145268"/>
            <ac:spMk id="19" creationId="{8E4A44A4-8999-4737-BCD7-15168E2CC4B3}"/>
          </ac:spMkLst>
        </pc:spChg>
        <pc:spChg chg="mod">
          <ac:chgData name="Anthony Agnesina" userId="638e315c-bfa2-4aa3-80a7-8c4dd790ba24" providerId="ADAL" clId="{5A813786-58F1-4D7B-88AC-F4BC05578793}" dt="2023-02-25T00:37:01.404" v="477" actId="20577"/>
          <ac:spMkLst>
            <pc:docMk/>
            <pc:sldMk cId="1332852360" sldId="550145268"/>
            <ac:spMk id="20" creationId="{ECF63D79-E386-9AD9-26E7-7A718A3F26FD}"/>
          </ac:spMkLst>
        </pc:spChg>
        <pc:spChg chg="del">
          <ac:chgData name="Anthony Agnesina" userId="638e315c-bfa2-4aa3-80a7-8c4dd790ba24" providerId="ADAL" clId="{5A813786-58F1-4D7B-88AC-F4BC05578793}" dt="2023-02-24T20:35:11.348" v="246" actId="478"/>
          <ac:spMkLst>
            <pc:docMk/>
            <pc:sldMk cId="1332852360" sldId="550145268"/>
            <ac:spMk id="21" creationId="{90A61B4D-EFD4-AAF6-6E01-09FD919A280D}"/>
          </ac:spMkLst>
        </pc:spChg>
        <pc:spChg chg="mod">
          <ac:chgData name="Anthony Agnesina" userId="638e315c-bfa2-4aa3-80a7-8c4dd790ba24" providerId="ADAL" clId="{5A813786-58F1-4D7B-88AC-F4BC05578793}" dt="2023-02-25T00:37:05.980" v="479" actId="20577"/>
          <ac:spMkLst>
            <pc:docMk/>
            <pc:sldMk cId="1332852360" sldId="550145268"/>
            <ac:spMk id="22" creationId="{48408280-340E-ABFF-8D56-AA0E912F0F33}"/>
          </ac:spMkLst>
        </pc:spChg>
        <pc:spChg chg="del">
          <ac:chgData name="Anthony Agnesina" userId="638e315c-bfa2-4aa3-80a7-8c4dd790ba24" providerId="ADAL" clId="{5A813786-58F1-4D7B-88AC-F4BC05578793}" dt="2023-02-24T20:35:10.444" v="245" actId="478"/>
          <ac:spMkLst>
            <pc:docMk/>
            <pc:sldMk cId="1332852360" sldId="550145268"/>
            <ac:spMk id="23" creationId="{1B2E4BA8-59B3-D4BF-1660-5205CCB7DADC}"/>
          </ac:spMkLst>
        </pc:spChg>
        <pc:picChg chg="add del mod">
          <ac:chgData name="Anthony Agnesina" userId="638e315c-bfa2-4aa3-80a7-8c4dd790ba24" providerId="ADAL" clId="{5A813786-58F1-4D7B-88AC-F4BC05578793}" dt="2023-02-24T20:34:32.192" v="170" actId="931"/>
          <ac:picMkLst>
            <pc:docMk/>
            <pc:sldMk cId="1332852360" sldId="550145268"/>
            <ac:picMk id="3" creationId="{A0C7F45B-F592-C3BD-2888-27445EF03C40}"/>
          </ac:picMkLst>
        </pc:picChg>
        <pc:picChg chg="add mod">
          <ac:chgData name="Anthony Agnesina" userId="638e315c-bfa2-4aa3-80a7-8c4dd790ba24" providerId="ADAL" clId="{5A813786-58F1-4D7B-88AC-F4BC05578793}" dt="2023-02-24T20:36:06.555" v="318" actId="12788"/>
          <ac:picMkLst>
            <pc:docMk/>
            <pc:sldMk cId="1332852360" sldId="550145268"/>
            <ac:picMk id="4" creationId="{AF5084DC-C638-2B2F-7994-6D5966AF0D9B}"/>
          </ac:picMkLst>
        </pc:picChg>
        <pc:picChg chg="add del mod">
          <ac:chgData name="Anthony Agnesina" userId="638e315c-bfa2-4aa3-80a7-8c4dd790ba24" providerId="ADAL" clId="{5A813786-58F1-4D7B-88AC-F4BC05578793}" dt="2023-02-24T20:36:39.181" v="324" actId="478"/>
          <ac:picMkLst>
            <pc:docMk/>
            <pc:sldMk cId="1332852360" sldId="550145268"/>
            <ac:picMk id="5" creationId="{1805CE2D-9A37-658E-127B-33A055E71EF2}"/>
          </ac:picMkLst>
        </pc:picChg>
        <pc:picChg chg="add mod">
          <ac:chgData name="Anthony Agnesina" userId="638e315c-bfa2-4aa3-80a7-8c4dd790ba24" providerId="ADAL" clId="{5A813786-58F1-4D7B-88AC-F4BC05578793}" dt="2023-02-24T20:36:56.623" v="329" actId="12788"/>
          <ac:picMkLst>
            <pc:docMk/>
            <pc:sldMk cId="1332852360" sldId="550145268"/>
            <ac:picMk id="6" creationId="{76E411B6-2A37-1C7B-E4F6-C03228A63B70}"/>
          </ac:picMkLst>
        </pc:picChg>
      </pc:sldChg>
      <pc:sldChg chg="addSp delSp modSp add del mod">
        <pc:chgData name="Anthony Agnesina" userId="638e315c-bfa2-4aa3-80a7-8c4dd790ba24" providerId="ADAL" clId="{5A813786-58F1-4D7B-88AC-F4BC05578793}" dt="2023-02-26T01:10:35.731" v="5921" actId="47"/>
        <pc:sldMkLst>
          <pc:docMk/>
          <pc:sldMk cId="1099322820" sldId="550145269"/>
        </pc:sldMkLst>
        <pc:spChg chg="add del mod">
          <ac:chgData name="Anthony Agnesina" userId="638e315c-bfa2-4aa3-80a7-8c4dd790ba24" providerId="ADAL" clId="{5A813786-58F1-4D7B-88AC-F4BC05578793}" dt="2023-02-26T01:05:56.896" v="5703"/>
          <ac:spMkLst>
            <pc:docMk/>
            <pc:sldMk cId="1099322820" sldId="550145269"/>
            <ac:spMk id="2" creationId="{41305387-C5E0-E720-3C0C-1B6937A53259}"/>
          </ac:spMkLst>
        </pc:spChg>
        <pc:spChg chg="add del mod">
          <ac:chgData name="Anthony Agnesina" userId="638e315c-bfa2-4aa3-80a7-8c4dd790ba24" providerId="ADAL" clId="{5A813786-58F1-4D7B-88AC-F4BC05578793}" dt="2023-02-26T01:06:02.218" v="5705"/>
          <ac:spMkLst>
            <pc:docMk/>
            <pc:sldMk cId="1099322820" sldId="550145269"/>
            <ac:spMk id="6" creationId="{12BB0437-27B9-3808-6137-A93BE6D69DE6}"/>
          </ac:spMkLst>
        </pc:spChg>
        <pc:spChg chg="mod">
          <ac:chgData name="Anthony Agnesina" userId="638e315c-bfa2-4aa3-80a7-8c4dd790ba24" providerId="ADAL" clId="{5A813786-58F1-4D7B-88AC-F4BC05578793}" dt="2023-02-26T01:03:54.124" v="5685"/>
          <ac:spMkLst>
            <pc:docMk/>
            <pc:sldMk cId="1099322820" sldId="550145269"/>
            <ac:spMk id="7" creationId="{D8DAB94A-5E86-4B64-9DAC-574AA2E4D2CA}"/>
          </ac:spMkLst>
        </pc:spChg>
        <pc:spChg chg="mod">
          <ac:chgData name="Anthony Agnesina" userId="638e315c-bfa2-4aa3-80a7-8c4dd790ba24" providerId="ADAL" clId="{5A813786-58F1-4D7B-88AC-F4BC05578793}" dt="2023-02-25T00:32:31.249" v="387"/>
          <ac:spMkLst>
            <pc:docMk/>
            <pc:sldMk cId="1099322820" sldId="550145269"/>
            <ac:spMk id="10" creationId="{3027AB70-FD08-47E9-8574-CA6CDCD07570}"/>
          </ac:spMkLst>
        </pc:spChg>
        <pc:spChg chg="del">
          <ac:chgData name="Anthony Agnesina" userId="638e315c-bfa2-4aa3-80a7-8c4dd790ba24" providerId="ADAL" clId="{5A813786-58F1-4D7B-88AC-F4BC05578793}" dt="2023-02-25T00:36:26.118" v="420" actId="478"/>
          <ac:spMkLst>
            <pc:docMk/>
            <pc:sldMk cId="1099322820" sldId="550145269"/>
            <ac:spMk id="15" creationId="{1B3935A4-9FB7-E3B5-65E2-A486D4141C8C}"/>
          </ac:spMkLst>
        </pc:spChg>
        <pc:spChg chg="del">
          <ac:chgData name="Anthony Agnesina" userId="638e315c-bfa2-4aa3-80a7-8c4dd790ba24" providerId="ADAL" clId="{5A813786-58F1-4D7B-88AC-F4BC05578793}" dt="2023-02-25T00:36:27.094" v="421" actId="478"/>
          <ac:spMkLst>
            <pc:docMk/>
            <pc:sldMk cId="1099322820" sldId="550145269"/>
            <ac:spMk id="16" creationId="{1E3A8943-2A5B-66EA-24A8-44AFB5F93BEC}"/>
          </ac:spMkLst>
        </pc:spChg>
        <pc:spChg chg="del">
          <ac:chgData name="Anthony Agnesina" userId="638e315c-bfa2-4aa3-80a7-8c4dd790ba24" providerId="ADAL" clId="{5A813786-58F1-4D7B-88AC-F4BC05578793}" dt="2023-02-25T00:36:24.707" v="419" actId="478"/>
          <ac:spMkLst>
            <pc:docMk/>
            <pc:sldMk cId="1099322820" sldId="550145269"/>
            <ac:spMk id="17" creationId="{18D97BAD-E137-B592-6200-791FFE0A0C93}"/>
          </ac:spMkLst>
        </pc:spChg>
        <pc:spChg chg="mod">
          <ac:chgData name="Anthony Agnesina" userId="638e315c-bfa2-4aa3-80a7-8c4dd790ba24" providerId="ADAL" clId="{5A813786-58F1-4D7B-88AC-F4BC05578793}" dt="2023-02-25T00:36:48.045" v="457" actId="20577"/>
          <ac:spMkLst>
            <pc:docMk/>
            <pc:sldMk cId="1099322820" sldId="550145269"/>
            <ac:spMk id="18" creationId="{59669DAB-C929-2A32-B4F0-244EFBFDCB65}"/>
          </ac:spMkLst>
        </pc:spChg>
        <pc:spChg chg="del">
          <ac:chgData name="Anthony Agnesina" userId="638e315c-bfa2-4aa3-80a7-8c4dd790ba24" providerId="ADAL" clId="{5A813786-58F1-4D7B-88AC-F4BC05578793}" dt="2023-02-25T00:36:57.283" v="476" actId="478"/>
          <ac:spMkLst>
            <pc:docMk/>
            <pc:sldMk cId="1099322820" sldId="550145269"/>
            <ac:spMk id="19" creationId="{53982034-C3BA-29AA-62C9-661EE9CA7711}"/>
          </ac:spMkLst>
        </pc:spChg>
        <pc:spChg chg="mod">
          <ac:chgData name="Anthony Agnesina" userId="638e315c-bfa2-4aa3-80a7-8c4dd790ba24" providerId="ADAL" clId="{5A813786-58F1-4D7B-88AC-F4BC05578793}" dt="2023-02-25T00:36:45.787" v="456" actId="20577"/>
          <ac:spMkLst>
            <pc:docMk/>
            <pc:sldMk cId="1099322820" sldId="550145269"/>
            <ac:spMk id="20" creationId="{2979410E-35A6-A772-8CB4-6526F04DBB06}"/>
          </ac:spMkLst>
        </pc:spChg>
        <pc:spChg chg="del">
          <ac:chgData name="Anthony Agnesina" userId="638e315c-bfa2-4aa3-80a7-8c4dd790ba24" providerId="ADAL" clId="{5A813786-58F1-4D7B-88AC-F4BC05578793}" dt="2023-02-25T00:36:56.607" v="475" actId="478"/>
          <ac:spMkLst>
            <pc:docMk/>
            <pc:sldMk cId="1099322820" sldId="550145269"/>
            <ac:spMk id="21" creationId="{2855FC18-8AB3-BC59-6856-47F1C472F95F}"/>
          </ac:spMkLst>
        </pc:spChg>
        <pc:spChg chg="mod">
          <ac:chgData name="Anthony Agnesina" userId="638e315c-bfa2-4aa3-80a7-8c4dd790ba24" providerId="ADAL" clId="{5A813786-58F1-4D7B-88AC-F4BC05578793}" dt="2023-02-25T00:36:53.307" v="473" actId="20577"/>
          <ac:spMkLst>
            <pc:docMk/>
            <pc:sldMk cId="1099322820" sldId="550145269"/>
            <ac:spMk id="22" creationId="{7C790A82-49CA-B1E3-4B2A-5CD91DF9FDD6}"/>
          </ac:spMkLst>
        </pc:spChg>
        <pc:spChg chg="del">
          <ac:chgData name="Anthony Agnesina" userId="638e315c-bfa2-4aa3-80a7-8c4dd790ba24" providerId="ADAL" clId="{5A813786-58F1-4D7B-88AC-F4BC05578793}" dt="2023-02-25T00:36:55.760" v="474" actId="478"/>
          <ac:spMkLst>
            <pc:docMk/>
            <pc:sldMk cId="1099322820" sldId="550145269"/>
            <ac:spMk id="23" creationId="{667C4CC2-5236-988C-485C-322E9DD4A5D5}"/>
          </ac:spMkLst>
        </pc:spChg>
        <pc:picChg chg="add del mod modCrop">
          <ac:chgData name="Anthony Agnesina" userId="638e315c-bfa2-4aa3-80a7-8c4dd790ba24" providerId="ADAL" clId="{5A813786-58F1-4D7B-88AC-F4BC05578793}" dt="2023-02-25T00:33:00.352" v="401"/>
          <ac:picMkLst>
            <pc:docMk/>
            <pc:sldMk cId="1099322820" sldId="550145269"/>
            <ac:picMk id="2" creationId="{B40DE53F-DA26-F281-2DBA-CAB73161C2F8}"/>
          </ac:picMkLst>
        </pc:picChg>
        <pc:picChg chg="add mod">
          <ac:chgData name="Anthony Agnesina" userId="638e315c-bfa2-4aa3-80a7-8c4dd790ba24" providerId="ADAL" clId="{5A813786-58F1-4D7B-88AC-F4BC05578793}" dt="2023-02-26T01:06:46.602" v="5720" actId="14100"/>
          <ac:picMkLst>
            <pc:docMk/>
            <pc:sldMk cId="1099322820" sldId="550145269"/>
            <ac:picMk id="3" creationId="{08215843-37A1-02EE-8497-ED384F34BCEE}"/>
          </ac:picMkLst>
        </pc:picChg>
        <pc:picChg chg="add mod">
          <ac:chgData name="Anthony Agnesina" userId="638e315c-bfa2-4aa3-80a7-8c4dd790ba24" providerId="ADAL" clId="{5A813786-58F1-4D7B-88AC-F4BC05578793}" dt="2023-02-26T01:06:46.602" v="5720" actId="14100"/>
          <ac:picMkLst>
            <pc:docMk/>
            <pc:sldMk cId="1099322820" sldId="550145269"/>
            <ac:picMk id="4" creationId="{42DB1F4C-349F-56AE-87D7-3DBF55E0A81D}"/>
          </ac:picMkLst>
        </pc:picChg>
        <pc:picChg chg="add mod">
          <ac:chgData name="Anthony Agnesina" userId="638e315c-bfa2-4aa3-80a7-8c4dd790ba24" providerId="ADAL" clId="{5A813786-58F1-4D7B-88AC-F4BC05578793}" dt="2023-02-26T01:06:46.602" v="5720" actId="14100"/>
          <ac:picMkLst>
            <pc:docMk/>
            <pc:sldMk cId="1099322820" sldId="550145269"/>
            <ac:picMk id="5" creationId="{34C9BB4D-8D4A-CED1-5DF1-069C9E330B6D}"/>
          </ac:picMkLst>
        </pc:picChg>
      </pc:sldChg>
      <pc:sldChg chg="addSp delSp modSp add mod">
        <pc:chgData name="Anthony Agnesina" userId="638e315c-bfa2-4aa3-80a7-8c4dd790ba24" providerId="ADAL" clId="{5A813786-58F1-4D7B-88AC-F4BC05578793}" dt="2023-02-26T18:05:16.398" v="9527" actId="1076"/>
        <pc:sldMkLst>
          <pc:docMk/>
          <pc:sldMk cId="1518649578" sldId="550145270"/>
        </pc:sldMkLst>
        <pc:spChg chg="add del mod">
          <ac:chgData name="Anthony Agnesina" userId="638e315c-bfa2-4aa3-80a7-8c4dd790ba24" providerId="ADAL" clId="{5A813786-58F1-4D7B-88AC-F4BC05578793}" dt="2023-02-26T02:01:37.205" v="7915" actId="478"/>
          <ac:spMkLst>
            <pc:docMk/>
            <pc:sldMk cId="1518649578" sldId="550145270"/>
            <ac:spMk id="4" creationId="{AFA76D5B-326E-F64D-AA5A-75944684B41F}"/>
          </ac:spMkLst>
        </pc:spChg>
        <pc:spChg chg="mod">
          <ac:chgData name="Anthony Agnesina" userId="638e315c-bfa2-4aa3-80a7-8c4dd790ba24" providerId="ADAL" clId="{5A813786-58F1-4D7B-88AC-F4BC05578793}" dt="2023-02-26T02:01:28.727" v="7912" actId="20577"/>
          <ac:spMkLst>
            <pc:docMk/>
            <pc:sldMk cId="1518649578" sldId="550145270"/>
            <ac:spMk id="7" creationId="{D8DAB94A-5E86-4B64-9DAC-574AA2E4D2CA}"/>
          </ac:spMkLst>
        </pc:spChg>
        <pc:spChg chg="mod">
          <ac:chgData name="Anthony Agnesina" userId="638e315c-bfa2-4aa3-80a7-8c4dd790ba24" providerId="ADAL" clId="{5A813786-58F1-4D7B-88AC-F4BC05578793}" dt="2023-02-26T18:05:16.398" v="9527" actId="1076"/>
          <ac:spMkLst>
            <pc:docMk/>
            <pc:sldMk cId="1518649578" sldId="550145270"/>
            <ac:spMk id="9" creationId="{F7D1433A-2A19-977E-35A7-3082E2C62904}"/>
          </ac:spMkLst>
        </pc:spChg>
        <pc:spChg chg="del mod">
          <ac:chgData name="Anthony Agnesina" userId="638e315c-bfa2-4aa3-80a7-8c4dd790ba24" providerId="ADAL" clId="{5A813786-58F1-4D7B-88AC-F4BC05578793}" dt="2023-02-26T02:01:31.271" v="7913" actId="478"/>
          <ac:spMkLst>
            <pc:docMk/>
            <pc:sldMk cId="1518649578" sldId="550145270"/>
            <ac:spMk id="10" creationId="{3027AB70-FD08-47E9-8574-CA6CDCD07570}"/>
          </ac:spMkLst>
        </pc:spChg>
        <pc:spChg chg="del">
          <ac:chgData name="Anthony Agnesina" userId="638e315c-bfa2-4aa3-80a7-8c4dd790ba24" providerId="ADAL" clId="{5A813786-58F1-4D7B-88AC-F4BC05578793}" dt="2023-02-25T00:43:41.236" v="544" actId="478"/>
          <ac:spMkLst>
            <pc:docMk/>
            <pc:sldMk cId="1518649578" sldId="550145270"/>
            <ac:spMk id="22" creationId="{3ECFFABC-CA99-86B8-D91D-1FD7BF8DB352}"/>
          </ac:spMkLst>
        </pc:spChg>
        <pc:spChg chg="del">
          <ac:chgData name="Anthony Agnesina" userId="638e315c-bfa2-4aa3-80a7-8c4dd790ba24" providerId="ADAL" clId="{5A813786-58F1-4D7B-88AC-F4BC05578793}" dt="2023-02-25T00:44:22.093" v="546" actId="478"/>
          <ac:spMkLst>
            <pc:docMk/>
            <pc:sldMk cId="1518649578" sldId="550145270"/>
            <ac:spMk id="23" creationId="{F72DE6D9-303D-276F-7EC6-56AD782DB713}"/>
          </ac:spMkLst>
        </pc:spChg>
        <pc:spChg chg="del">
          <ac:chgData name="Anthony Agnesina" userId="638e315c-bfa2-4aa3-80a7-8c4dd790ba24" providerId="ADAL" clId="{5A813786-58F1-4D7B-88AC-F4BC05578793}" dt="2023-02-25T00:43:45.557" v="545" actId="478"/>
          <ac:spMkLst>
            <pc:docMk/>
            <pc:sldMk cId="1518649578" sldId="550145270"/>
            <ac:spMk id="24" creationId="{BFE7877F-F9B2-3314-01E7-ACBA3332ADEA}"/>
          </ac:spMkLst>
        </pc:spChg>
        <pc:picChg chg="add mod">
          <ac:chgData name="Anthony Agnesina" userId="638e315c-bfa2-4aa3-80a7-8c4dd790ba24" providerId="ADAL" clId="{5A813786-58F1-4D7B-88AC-F4BC05578793}" dt="2023-02-25T00:43:40.077" v="543" actId="1076"/>
          <ac:picMkLst>
            <pc:docMk/>
            <pc:sldMk cId="1518649578" sldId="550145270"/>
            <ac:picMk id="2" creationId="{56841480-C9A9-6756-5B79-A1B0CBAAFFD4}"/>
          </ac:picMkLst>
        </pc:picChg>
      </pc:sldChg>
      <pc:sldChg chg="addSp delSp modSp add mod">
        <pc:chgData name="Anthony Agnesina" userId="638e315c-bfa2-4aa3-80a7-8c4dd790ba24" providerId="ADAL" clId="{5A813786-58F1-4D7B-88AC-F4BC05578793}" dt="2023-02-26T01:25:52.109" v="6578" actId="20577"/>
        <pc:sldMkLst>
          <pc:docMk/>
          <pc:sldMk cId="40096406" sldId="550145271"/>
        </pc:sldMkLst>
        <pc:spChg chg="mod">
          <ac:chgData name="Anthony Agnesina" userId="638e315c-bfa2-4aa3-80a7-8c4dd790ba24" providerId="ADAL" clId="{5A813786-58F1-4D7B-88AC-F4BC05578793}" dt="2023-02-25T23:59:38.628" v="3829" actId="20577"/>
          <ac:spMkLst>
            <pc:docMk/>
            <pc:sldMk cId="40096406" sldId="550145271"/>
            <ac:spMk id="2" creationId="{43864752-C98B-41D5-A8F0-CAAA5ACFFAB0}"/>
          </ac:spMkLst>
        </pc:spChg>
        <pc:spChg chg="add del mod">
          <ac:chgData name="Anthony Agnesina" userId="638e315c-bfa2-4aa3-80a7-8c4dd790ba24" providerId="ADAL" clId="{5A813786-58F1-4D7B-88AC-F4BC05578793}" dt="2023-02-25T22:23:05.576" v="1229" actId="478"/>
          <ac:spMkLst>
            <pc:docMk/>
            <pc:sldMk cId="40096406" sldId="550145271"/>
            <ac:spMk id="3" creationId="{AC12A023-5B5C-780C-162B-8FE4026588A6}"/>
          </ac:spMkLst>
        </pc:spChg>
        <pc:spChg chg="mod">
          <ac:chgData name="Anthony Agnesina" userId="638e315c-bfa2-4aa3-80a7-8c4dd790ba24" providerId="ADAL" clId="{5A813786-58F1-4D7B-88AC-F4BC05578793}" dt="2023-02-25T22:14:47.201" v="1055" actId="20577"/>
          <ac:spMkLst>
            <pc:docMk/>
            <pc:sldMk cId="40096406" sldId="550145271"/>
            <ac:spMk id="4" creationId="{F16C5838-5B15-4295-A6AB-336C44034843}"/>
          </ac:spMkLst>
        </pc:spChg>
        <pc:spChg chg="add mod">
          <ac:chgData name="Anthony Agnesina" userId="638e315c-bfa2-4aa3-80a7-8c4dd790ba24" providerId="ADAL" clId="{5A813786-58F1-4D7B-88AC-F4BC05578793}" dt="2023-02-26T00:13:07.701" v="4298" actId="403"/>
          <ac:spMkLst>
            <pc:docMk/>
            <pc:sldMk cId="40096406" sldId="550145271"/>
            <ac:spMk id="5" creationId="{4D3D44EA-D922-E69E-0758-6C4054A4F03A}"/>
          </ac:spMkLst>
        </pc:spChg>
        <pc:spChg chg="add del mod">
          <ac:chgData name="Anthony Agnesina" userId="638e315c-bfa2-4aa3-80a7-8c4dd790ba24" providerId="ADAL" clId="{5A813786-58F1-4D7B-88AC-F4BC05578793}" dt="2023-02-25T22:23:06.421" v="1230" actId="478"/>
          <ac:spMkLst>
            <pc:docMk/>
            <pc:sldMk cId="40096406" sldId="550145271"/>
            <ac:spMk id="6" creationId="{DD826949-3488-C53B-93D0-8183F600F095}"/>
          </ac:spMkLst>
        </pc:spChg>
        <pc:spChg chg="add del mod">
          <ac:chgData name="Anthony Agnesina" userId="638e315c-bfa2-4aa3-80a7-8c4dd790ba24" providerId="ADAL" clId="{5A813786-58F1-4D7B-88AC-F4BC05578793}" dt="2023-02-25T22:23:05.576" v="1229" actId="478"/>
          <ac:spMkLst>
            <pc:docMk/>
            <pc:sldMk cId="40096406" sldId="550145271"/>
            <ac:spMk id="7" creationId="{95137BF9-3C42-F128-5B25-DE6E27FD4235}"/>
          </ac:spMkLst>
        </pc:spChg>
        <pc:spChg chg="add del mod">
          <ac:chgData name="Anthony Agnesina" userId="638e315c-bfa2-4aa3-80a7-8c4dd790ba24" providerId="ADAL" clId="{5A813786-58F1-4D7B-88AC-F4BC05578793}" dt="2023-02-25T22:23:05.576" v="1229" actId="478"/>
          <ac:spMkLst>
            <pc:docMk/>
            <pc:sldMk cId="40096406" sldId="550145271"/>
            <ac:spMk id="8" creationId="{02B6E045-9928-807C-4D04-7F0EFA47006F}"/>
          </ac:spMkLst>
        </pc:spChg>
        <pc:spChg chg="del mod">
          <ac:chgData name="Anthony Agnesina" userId="638e315c-bfa2-4aa3-80a7-8c4dd790ba24" providerId="ADAL" clId="{5A813786-58F1-4D7B-88AC-F4BC05578793}" dt="2023-02-25T22:24:51.474" v="1275" actId="478"/>
          <ac:spMkLst>
            <pc:docMk/>
            <pc:sldMk cId="40096406" sldId="550145271"/>
            <ac:spMk id="10" creationId="{4C4E44C6-E88C-4CDE-9E6A-035AA5A6FA95}"/>
          </ac:spMkLst>
        </pc:spChg>
        <pc:spChg chg="add mod">
          <ac:chgData name="Anthony Agnesina" userId="638e315c-bfa2-4aa3-80a7-8c4dd790ba24" providerId="ADAL" clId="{5A813786-58F1-4D7B-88AC-F4BC05578793}" dt="2023-02-25T22:23:25.801" v="1233" actId="164"/>
          <ac:spMkLst>
            <pc:docMk/>
            <pc:sldMk cId="40096406" sldId="550145271"/>
            <ac:spMk id="18" creationId="{3DF8930D-5D36-F381-C6BE-3F124A7698BC}"/>
          </ac:spMkLst>
        </pc:spChg>
        <pc:spChg chg="add mod">
          <ac:chgData name="Anthony Agnesina" userId="638e315c-bfa2-4aa3-80a7-8c4dd790ba24" providerId="ADAL" clId="{5A813786-58F1-4D7B-88AC-F4BC05578793}" dt="2023-02-25T22:23:25.801" v="1233" actId="164"/>
          <ac:spMkLst>
            <pc:docMk/>
            <pc:sldMk cId="40096406" sldId="550145271"/>
            <ac:spMk id="19" creationId="{158660E5-72E6-5A8F-4981-DC5487E3E24E}"/>
          </ac:spMkLst>
        </pc:spChg>
        <pc:spChg chg="add mod">
          <ac:chgData name="Anthony Agnesina" userId="638e315c-bfa2-4aa3-80a7-8c4dd790ba24" providerId="ADAL" clId="{5A813786-58F1-4D7B-88AC-F4BC05578793}" dt="2023-02-26T00:13:10.446" v="4299" actId="403"/>
          <ac:spMkLst>
            <pc:docMk/>
            <pc:sldMk cId="40096406" sldId="550145271"/>
            <ac:spMk id="20" creationId="{86694BDE-24F9-5006-A486-DC5AF94EF4E1}"/>
          </ac:spMkLst>
        </pc:spChg>
        <pc:spChg chg="add mod">
          <ac:chgData name="Anthony Agnesina" userId="638e315c-bfa2-4aa3-80a7-8c4dd790ba24" providerId="ADAL" clId="{5A813786-58F1-4D7B-88AC-F4BC05578793}" dt="2023-02-26T00:13:12.395" v="4300" actId="403"/>
          <ac:spMkLst>
            <pc:docMk/>
            <pc:sldMk cId="40096406" sldId="550145271"/>
            <ac:spMk id="21" creationId="{31FABF37-3222-8AD6-F7C7-41D5FF5448D3}"/>
          </ac:spMkLst>
        </pc:spChg>
        <pc:spChg chg="add del mod">
          <ac:chgData name="Anthony Agnesina" userId="638e315c-bfa2-4aa3-80a7-8c4dd790ba24" providerId="ADAL" clId="{5A813786-58F1-4D7B-88AC-F4BC05578793}" dt="2023-02-26T00:13:17.105" v="4301" actId="1076"/>
          <ac:spMkLst>
            <pc:docMk/>
            <pc:sldMk cId="40096406" sldId="550145271"/>
            <ac:spMk id="23" creationId="{7895CE6B-BF49-891F-F819-FB460061B6B7}"/>
          </ac:spMkLst>
        </pc:spChg>
        <pc:spChg chg="add del mod">
          <ac:chgData name="Anthony Agnesina" userId="638e315c-bfa2-4aa3-80a7-8c4dd790ba24" providerId="ADAL" clId="{5A813786-58F1-4D7B-88AC-F4BC05578793}" dt="2023-02-25T22:19:36.838" v="1128" actId="478"/>
          <ac:spMkLst>
            <pc:docMk/>
            <pc:sldMk cId="40096406" sldId="550145271"/>
            <ac:spMk id="24" creationId="{6A1F634B-0C2B-A7D6-61EB-05FFA1D0103B}"/>
          </ac:spMkLst>
        </pc:spChg>
        <pc:spChg chg="add del mod">
          <ac:chgData name="Anthony Agnesina" userId="638e315c-bfa2-4aa3-80a7-8c4dd790ba24" providerId="ADAL" clId="{5A813786-58F1-4D7B-88AC-F4BC05578793}" dt="2023-02-25T22:19:07.242" v="1100"/>
          <ac:spMkLst>
            <pc:docMk/>
            <pc:sldMk cId="40096406" sldId="550145271"/>
            <ac:spMk id="25" creationId="{6007111D-C11C-5071-E965-48D7D415F32D}"/>
          </ac:spMkLst>
        </pc:spChg>
        <pc:spChg chg="add mod">
          <ac:chgData name="Anthony Agnesina" userId="638e315c-bfa2-4aa3-80a7-8c4dd790ba24" providerId="ADAL" clId="{5A813786-58F1-4D7B-88AC-F4BC05578793}" dt="2023-02-26T00:13:02.771" v="4296" actId="403"/>
          <ac:spMkLst>
            <pc:docMk/>
            <pc:sldMk cId="40096406" sldId="550145271"/>
            <ac:spMk id="34" creationId="{19CF876B-E79B-0801-1A1B-06F4E05EF1AB}"/>
          </ac:spMkLst>
        </pc:spChg>
        <pc:spChg chg="add del mod">
          <ac:chgData name="Anthony Agnesina" userId="638e315c-bfa2-4aa3-80a7-8c4dd790ba24" providerId="ADAL" clId="{5A813786-58F1-4D7B-88AC-F4BC05578793}" dt="2023-02-25T22:24:49.423" v="1274"/>
          <ac:spMkLst>
            <pc:docMk/>
            <pc:sldMk cId="40096406" sldId="550145271"/>
            <ac:spMk id="36" creationId="{31062DB1-2228-0AEF-AC96-D636A3F48A0C}"/>
          </ac:spMkLst>
        </pc:spChg>
        <pc:spChg chg="add del mod">
          <ac:chgData name="Anthony Agnesina" userId="638e315c-bfa2-4aa3-80a7-8c4dd790ba24" providerId="ADAL" clId="{5A813786-58F1-4D7B-88AC-F4BC05578793}" dt="2023-02-25T22:24:53.853" v="1276" actId="478"/>
          <ac:spMkLst>
            <pc:docMk/>
            <pc:sldMk cId="40096406" sldId="550145271"/>
            <ac:spMk id="38" creationId="{12FEF1F9-7D75-F520-902D-57122B900B3F}"/>
          </ac:spMkLst>
        </pc:spChg>
        <pc:spChg chg="add mod">
          <ac:chgData name="Anthony Agnesina" userId="638e315c-bfa2-4aa3-80a7-8c4dd790ba24" providerId="ADAL" clId="{5A813786-58F1-4D7B-88AC-F4BC05578793}" dt="2023-02-26T01:25:52.109" v="6578" actId="20577"/>
          <ac:spMkLst>
            <pc:docMk/>
            <pc:sldMk cId="40096406" sldId="550145271"/>
            <ac:spMk id="39" creationId="{AFC78940-B13D-C5EF-D052-3A3493C3B7A1}"/>
          </ac:spMkLst>
        </pc:spChg>
        <pc:spChg chg="add mod">
          <ac:chgData name="Anthony Agnesina" userId="638e315c-bfa2-4aa3-80a7-8c4dd790ba24" providerId="ADAL" clId="{5A813786-58F1-4D7B-88AC-F4BC05578793}" dt="2023-02-25T22:42:33.705" v="1900" actId="164"/>
          <ac:spMkLst>
            <pc:docMk/>
            <pc:sldMk cId="40096406" sldId="550145271"/>
            <ac:spMk id="40" creationId="{26583C13-D8D2-D65C-6EBD-9441DDA006BD}"/>
          </ac:spMkLst>
        </pc:spChg>
        <pc:spChg chg="add del mod">
          <ac:chgData name="Anthony Agnesina" userId="638e315c-bfa2-4aa3-80a7-8c4dd790ba24" providerId="ADAL" clId="{5A813786-58F1-4D7B-88AC-F4BC05578793}" dt="2023-02-25T22:41:09.910" v="1872" actId="478"/>
          <ac:spMkLst>
            <pc:docMk/>
            <pc:sldMk cId="40096406" sldId="550145271"/>
            <ac:spMk id="41" creationId="{D0E7CE35-527E-6703-5A83-B70E29FB42D8}"/>
          </ac:spMkLst>
        </pc:spChg>
        <pc:spChg chg="add mod">
          <ac:chgData name="Anthony Agnesina" userId="638e315c-bfa2-4aa3-80a7-8c4dd790ba24" providerId="ADAL" clId="{5A813786-58F1-4D7B-88AC-F4BC05578793}" dt="2023-02-25T22:42:33.705" v="1900" actId="164"/>
          <ac:spMkLst>
            <pc:docMk/>
            <pc:sldMk cId="40096406" sldId="550145271"/>
            <ac:spMk id="42" creationId="{E015D8E6-2044-20A9-ECA4-E482EF844770}"/>
          </ac:spMkLst>
        </pc:spChg>
        <pc:spChg chg="add del mod">
          <ac:chgData name="Anthony Agnesina" userId="638e315c-bfa2-4aa3-80a7-8c4dd790ba24" providerId="ADAL" clId="{5A813786-58F1-4D7B-88AC-F4BC05578793}" dt="2023-02-25T22:41:44.830" v="1883" actId="478"/>
          <ac:spMkLst>
            <pc:docMk/>
            <pc:sldMk cId="40096406" sldId="550145271"/>
            <ac:spMk id="43" creationId="{E8AE6CA5-CC8F-90D9-55E7-2C1D096AA07F}"/>
          </ac:spMkLst>
        </pc:spChg>
        <pc:spChg chg="add mod">
          <ac:chgData name="Anthony Agnesina" userId="638e315c-bfa2-4aa3-80a7-8c4dd790ba24" providerId="ADAL" clId="{5A813786-58F1-4D7B-88AC-F4BC05578793}" dt="2023-02-25T22:42:33.705" v="1900" actId="164"/>
          <ac:spMkLst>
            <pc:docMk/>
            <pc:sldMk cId="40096406" sldId="550145271"/>
            <ac:spMk id="44" creationId="{815995AA-C5BA-FA52-7114-8FA2180F7E65}"/>
          </ac:spMkLst>
        </pc:spChg>
        <pc:spChg chg="add mod">
          <ac:chgData name="Anthony Agnesina" userId="638e315c-bfa2-4aa3-80a7-8c4dd790ba24" providerId="ADAL" clId="{5A813786-58F1-4D7B-88AC-F4BC05578793}" dt="2023-02-25T22:42:33.705" v="1900" actId="164"/>
          <ac:spMkLst>
            <pc:docMk/>
            <pc:sldMk cId="40096406" sldId="550145271"/>
            <ac:spMk id="45" creationId="{53285DD4-F0E4-3880-8C38-113B7E03562E}"/>
          </ac:spMkLst>
        </pc:spChg>
        <pc:spChg chg="add del mod">
          <ac:chgData name="Anthony Agnesina" userId="638e315c-bfa2-4aa3-80a7-8c4dd790ba24" providerId="ADAL" clId="{5A813786-58F1-4D7B-88AC-F4BC05578793}" dt="2023-02-25T22:44:16.311" v="1938" actId="478"/>
          <ac:spMkLst>
            <pc:docMk/>
            <pc:sldMk cId="40096406" sldId="550145271"/>
            <ac:spMk id="47" creationId="{01E9B8EE-D46F-56C8-1A85-AEB56C135E8A}"/>
          </ac:spMkLst>
        </pc:spChg>
        <pc:spChg chg="add del mod">
          <ac:chgData name="Anthony Agnesina" userId="638e315c-bfa2-4aa3-80a7-8c4dd790ba24" providerId="ADAL" clId="{5A813786-58F1-4D7B-88AC-F4BC05578793}" dt="2023-02-25T22:43:40.750" v="1924"/>
          <ac:spMkLst>
            <pc:docMk/>
            <pc:sldMk cId="40096406" sldId="550145271"/>
            <ac:spMk id="48" creationId="{0CACEAC7-C60F-96E1-215A-C78FAB5CEAB0}"/>
          </ac:spMkLst>
        </pc:spChg>
        <pc:spChg chg="add del mod">
          <ac:chgData name="Anthony Agnesina" userId="638e315c-bfa2-4aa3-80a7-8c4dd790ba24" providerId="ADAL" clId="{5A813786-58F1-4D7B-88AC-F4BC05578793}" dt="2023-02-25T22:43:40.129" v="1922"/>
          <ac:spMkLst>
            <pc:docMk/>
            <pc:sldMk cId="40096406" sldId="550145271"/>
            <ac:spMk id="49" creationId="{3AAADE99-54B5-B3B3-541E-6E7C654E765B}"/>
          </ac:spMkLst>
        </pc:spChg>
        <pc:spChg chg="add del mod">
          <ac:chgData name="Anthony Agnesina" userId="638e315c-bfa2-4aa3-80a7-8c4dd790ba24" providerId="ADAL" clId="{5A813786-58F1-4D7B-88AC-F4BC05578793}" dt="2023-02-25T22:43:46.342" v="1928" actId="478"/>
          <ac:spMkLst>
            <pc:docMk/>
            <pc:sldMk cId="40096406" sldId="550145271"/>
            <ac:spMk id="50" creationId="{7A5C9054-3DB1-6E6C-6D35-FED913CB2C71}"/>
          </ac:spMkLst>
        </pc:spChg>
        <pc:spChg chg="add del mod">
          <ac:chgData name="Anthony Agnesina" userId="638e315c-bfa2-4aa3-80a7-8c4dd790ba24" providerId="ADAL" clId="{5A813786-58F1-4D7B-88AC-F4BC05578793}" dt="2023-02-25T22:44:23.986" v="1940" actId="478"/>
          <ac:spMkLst>
            <pc:docMk/>
            <pc:sldMk cId="40096406" sldId="550145271"/>
            <ac:spMk id="53" creationId="{C1B2684A-4075-F63B-ADB8-CAEE31D8045D}"/>
          </ac:spMkLst>
        </pc:spChg>
        <pc:spChg chg="add mod">
          <ac:chgData name="Anthony Agnesina" userId="638e315c-bfa2-4aa3-80a7-8c4dd790ba24" providerId="ADAL" clId="{5A813786-58F1-4D7B-88AC-F4BC05578793}" dt="2023-02-26T00:12:53.173" v="4293" actId="403"/>
          <ac:spMkLst>
            <pc:docMk/>
            <pc:sldMk cId="40096406" sldId="550145271"/>
            <ac:spMk id="89" creationId="{90A322DD-65D6-C52D-1920-6D4D458BF90C}"/>
          </ac:spMkLst>
        </pc:spChg>
        <pc:spChg chg="mod">
          <ac:chgData name="Anthony Agnesina" userId="638e315c-bfa2-4aa3-80a7-8c4dd790ba24" providerId="ADAL" clId="{5A813786-58F1-4D7B-88AC-F4BC05578793}" dt="2023-02-26T00:12:55.858" v="4294" actId="403"/>
          <ac:spMkLst>
            <pc:docMk/>
            <pc:sldMk cId="40096406" sldId="550145271"/>
            <ac:spMk id="96" creationId="{8842FD0B-79FC-FFAF-1FDE-E72D433CBF2A}"/>
          </ac:spMkLst>
        </pc:spChg>
        <pc:spChg chg="mod">
          <ac:chgData name="Anthony Agnesina" userId="638e315c-bfa2-4aa3-80a7-8c4dd790ba24" providerId="ADAL" clId="{5A813786-58F1-4D7B-88AC-F4BC05578793}" dt="2023-02-25T22:53:28.709" v="2142" actId="12788"/>
          <ac:spMkLst>
            <pc:docMk/>
            <pc:sldMk cId="40096406" sldId="550145271"/>
            <ac:spMk id="115" creationId="{C727E44F-D0CC-7A2C-C928-211AAE5C9375}"/>
          </ac:spMkLst>
        </pc:spChg>
        <pc:spChg chg="mod">
          <ac:chgData name="Anthony Agnesina" userId="638e315c-bfa2-4aa3-80a7-8c4dd790ba24" providerId="ADAL" clId="{5A813786-58F1-4D7B-88AC-F4BC05578793}" dt="2023-02-25T22:51:04.025" v="2086" actId="1076"/>
          <ac:spMkLst>
            <pc:docMk/>
            <pc:sldMk cId="40096406" sldId="550145271"/>
            <ac:spMk id="116" creationId="{9EBA05AA-49EB-EF93-7245-68015EE112B7}"/>
          </ac:spMkLst>
        </pc:spChg>
        <pc:spChg chg="mod">
          <ac:chgData name="Anthony Agnesina" userId="638e315c-bfa2-4aa3-80a7-8c4dd790ba24" providerId="ADAL" clId="{5A813786-58F1-4D7B-88AC-F4BC05578793}" dt="2023-02-25T22:51:08.112" v="2087" actId="1076"/>
          <ac:spMkLst>
            <pc:docMk/>
            <pc:sldMk cId="40096406" sldId="550145271"/>
            <ac:spMk id="117" creationId="{238EB964-F74A-10F1-E442-6131FF05ADFD}"/>
          </ac:spMkLst>
        </pc:spChg>
        <pc:spChg chg="mod">
          <ac:chgData name="Anthony Agnesina" userId="638e315c-bfa2-4aa3-80a7-8c4dd790ba24" providerId="ADAL" clId="{5A813786-58F1-4D7B-88AC-F4BC05578793}" dt="2023-02-25T22:51:18.750" v="2092" actId="1076"/>
          <ac:spMkLst>
            <pc:docMk/>
            <pc:sldMk cId="40096406" sldId="550145271"/>
            <ac:spMk id="118" creationId="{B023AED1-5A3C-6808-DB55-BD519EDA59EE}"/>
          </ac:spMkLst>
        </pc:spChg>
        <pc:spChg chg="add mod">
          <ac:chgData name="Anthony Agnesina" userId="638e315c-bfa2-4aa3-80a7-8c4dd790ba24" providerId="ADAL" clId="{5A813786-58F1-4D7B-88AC-F4BC05578793}" dt="2023-02-25T22:51:42.362" v="2097" actId="164"/>
          <ac:spMkLst>
            <pc:docMk/>
            <pc:sldMk cId="40096406" sldId="550145271"/>
            <ac:spMk id="119" creationId="{A1B1F2AB-4222-84C5-C296-B4BBC9B75D8F}"/>
          </ac:spMkLst>
        </pc:spChg>
        <pc:spChg chg="add mod">
          <ac:chgData name="Anthony Agnesina" userId="638e315c-bfa2-4aa3-80a7-8c4dd790ba24" providerId="ADAL" clId="{5A813786-58F1-4D7B-88AC-F4BC05578793}" dt="2023-02-25T22:51:29.505" v="2096" actId="164"/>
          <ac:spMkLst>
            <pc:docMk/>
            <pc:sldMk cId="40096406" sldId="550145271"/>
            <ac:spMk id="120" creationId="{A04316F4-1BCB-B01F-DE10-4B39CBC71AC1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28" creationId="{65D32C49-17E8-F789-AAAE-955A32A9852D}"/>
          </ac:spMkLst>
        </pc:spChg>
        <pc:spChg chg="mod">
          <ac:chgData name="Anthony Agnesina" userId="638e315c-bfa2-4aa3-80a7-8c4dd790ba24" providerId="ADAL" clId="{5A813786-58F1-4D7B-88AC-F4BC05578793}" dt="2023-02-26T00:12:59.445" v="4295" actId="403"/>
          <ac:spMkLst>
            <pc:docMk/>
            <pc:sldMk cId="40096406" sldId="550145271"/>
            <ac:spMk id="130" creationId="{18731BD6-7BE2-99F5-3682-EBFC57421678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31" creationId="{EF35A22B-2887-761F-EF40-08D807B93C5F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32" creationId="{B1F5EF62-DDD3-BFD2-F1FB-6EAF1FAE30A3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33" creationId="{E313ED4F-8906-E820-6DB2-DB394F3465E2}"/>
          </ac:spMkLst>
        </pc:spChg>
        <pc:spChg chg="mod">
          <ac:chgData name="Anthony Agnesina" userId="638e315c-bfa2-4aa3-80a7-8c4dd790ba24" providerId="ADAL" clId="{5A813786-58F1-4D7B-88AC-F4BC05578793}" dt="2023-02-25T22:54:43.667" v="2159" actId="1076"/>
          <ac:spMkLst>
            <pc:docMk/>
            <pc:sldMk cId="40096406" sldId="550145271"/>
            <ac:spMk id="134" creationId="{4FE5B6F4-AFA8-E3E9-8348-6F6310854276}"/>
          </ac:spMkLst>
        </pc:spChg>
        <pc:grpChg chg="add del mod">
          <ac:chgData name="Anthony Agnesina" userId="638e315c-bfa2-4aa3-80a7-8c4dd790ba24" providerId="ADAL" clId="{5A813786-58F1-4D7B-88AC-F4BC05578793}" dt="2023-02-25T22:23:05.576" v="1229" actId="478"/>
          <ac:grpSpMkLst>
            <pc:docMk/>
            <pc:sldMk cId="40096406" sldId="550145271"/>
            <ac:grpSpMk id="12" creationId="{8F20F0EF-E6B7-6D1F-02AE-E179153EB5CB}"/>
          </ac:grpSpMkLst>
        </pc:grpChg>
        <pc:grpChg chg="add del mod">
          <ac:chgData name="Anthony Agnesina" userId="638e315c-bfa2-4aa3-80a7-8c4dd790ba24" providerId="ADAL" clId="{5A813786-58F1-4D7B-88AC-F4BC05578793}" dt="2023-02-25T22:23:05.576" v="1229" actId="478"/>
          <ac:grpSpMkLst>
            <pc:docMk/>
            <pc:sldMk cId="40096406" sldId="550145271"/>
            <ac:grpSpMk id="15" creationId="{55E58B1D-A356-75C0-CE9C-6EAFB374DBA3}"/>
          </ac:grpSpMkLst>
        </pc:grpChg>
        <pc:grpChg chg="add mod">
          <ac:chgData name="Anthony Agnesina" userId="638e315c-bfa2-4aa3-80a7-8c4dd790ba24" providerId="ADAL" clId="{5A813786-58F1-4D7B-88AC-F4BC05578793}" dt="2023-02-25T23:19:44.966" v="2222" actId="1076"/>
          <ac:grpSpMkLst>
            <pc:docMk/>
            <pc:sldMk cId="40096406" sldId="550145271"/>
            <ac:grpSpMk id="35" creationId="{E1AE4B02-69AB-00D9-60E3-C5A7CD77DE99}"/>
          </ac:grpSpMkLst>
        </pc:grpChg>
        <pc:grpChg chg="add mod">
          <ac:chgData name="Anthony Agnesina" userId="638e315c-bfa2-4aa3-80a7-8c4dd790ba24" providerId="ADAL" clId="{5A813786-58F1-4D7B-88AC-F4BC05578793}" dt="2023-02-25T22:48:00.813" v="2008" actId="164"/>
          <ac:grpSpMkLst>
            <pc:docMk/>
            <pc:sldMk cId="40096406" sldId="550145271"/>
            <ac:grpSpMk id="46" creationId="{8F61FCC4-414A-B93B-212A-7172619B0B4C}"/>
          </ac:grpSpMkLst>
        </pc:grpChg>
        <pc:grpChg chg="add mod">
          <ac:chgData name="Anthony Agnesina" userId="638e315c-bfa2-4aa3-80a7-8c4dd790ba24" providerId="ADAL" clId="{5A813786-58F1-4D7B-88AC-F4BC05578793}" dt="2023-02-25T22:49:16.783" v="2033" actId="164"/>
          <ac:grpSpMkLst>
            <pc:docMk/>
            <pc:sldMk cId="40096406" sldId="550145271"/>
            <ac:grpSpMk id="88" creationId="{A69A7AB9-E6F3-6BFC-D7A6-D0282DDE1DE8}"/>
          </ac:grpSpMkLst>
        </pc:grpChg>
        <pc:grpChg chg="add mod">
          <ac:chgData name="Anthony Agnesina" userId="638e315c-bfa2-4aa3-80a7-8c4dd790ba24" providerId="ADAL" clId="{5A813786-58F1-4D7B-88AC-F4BC05578793}" dt="2023-02-25T22:51:42.362" v="2097" actId="164"/>
          <ac:grpSpMkLst>
            <pc:docMk/>
            <pc:sldMk cId="40096406" sldId="550145271"/>
            <ac:grpSpMk id="93" creationId="{CA5D41D4-326C-0FF9-27FC-1B9D313537B9}"/>
          </ac:grpSpMkLst>
        </pc:grpChg>
        <pc:grpChg chg="add del mod">
          <ac:chgData name="Anthony Agnesina" userId="638e315c-bfa2-4aa3-80a7-8c4dd790ba24" providerId="ADAL" clId="{5A813786-58F1-4D7B-88AC-F4BC05578793}" dt="2023-02-25T22:51:29.505" v="2096" actId="164"/>
          <ac:grpSpMkLst>
            <pc:docMk/>
            <pc:sldMk cId="40096406" sldId="550145271"/>
            <ac:grpSpMk id="94" creationId="{7841C274-0418-F690-E634-C09912C97CCF}"/>
          </ac:grpSpMkLst>
        </pc:grpChg>
        <pc:grpChg chg="del mod">
          <ac:chgData name="Anthony Agnesina" userId="638e315c-bfa2-4aa3-80a7-8c4dd790ba24" providerId="ADAL" clId="{5A813786-58F1-4D7B-88AC-F4BC05578793}" dt="2023-02-25T22:50:33.192" v="2073" actId="478"/>
          <ac:grpSpMkLst>
            <pc:docMk/>
            <pc:sldMk cId="40096406" sldId="550145271"/>
            <ac:grpSpMk id="95" creationId="{00B2BA15-6431-49A4-8C74-CAB1D8D9BD1B}"/>
          </ac:grpSpMkLst>
        </pc:grpChg>
        <pc:grpChg chg="mod">
          <ac:chgData name="Anthony Agnesina" userId="638e315c-bfa2-4aa3-80a7-8c4dd790ba24" providerId="ADAL" clId="{5A813786-58F1-4D7B-88AC-F4BC05578793}" dt="2023-02-25T22:49:24.325" v="2036"/>
          <ac:grpSpMkLst>
            <pc:docMk/>
            <pc:sldMk cId="40096406" sldId="550145271"/>
            <ac:grpSpMk id="98" creationId="{93658A85-B904-BF39-DCFC-6288D7CB1AB0}"/>
          </ac:grpSpMkLst>
        </pc:grpChg>
        <pc:grpChg chg="add mod">
          <ac:chgData name="Anthony Agnesina" userId="638e315c-bfa2-4aa3-80a7-8c4dd790ba24" providerId="ADAL" clId="{5A813786-58F1-4D7B-88AC-F4BC05578793}" dt="2023-02-25T22:53:43.018" v="2144" actId="164"/>
          <ac:grpSpMkLst>
            <pc:docMk/>
            <pc:sldMk cId="40096406" sldId="550145271"/>
            <ac:grpSpMk id="121" creationId="{BACDFF76-3BFE-E723-16D8-0B56BBEB6C5F}"/>
          </ac:grpSpMkLst>
        </pc:grpChg>
        <pc:grpChg chg="add mod">
          <ac:chgData name="Anthony Agnesina" userId="638e315c-bfa2-4aa3-80a7-8c4dd790ba24" providerId="ADAL" clId="{5A813786-58F1-4D7B-88AC-F4BC05578793}" dt="2023-02-25T22:53:43.018" v="2144" actId="164"/>
          <ac:grpSpMkLst>
            <pc:docMk/>
            <pc:sldMk cId="40096406" sldId="550145271"/>
            <ac:grpSpMk id="122" creationId="{418B7B78-3E1D-B837-5FA1-BE34872A8C00}"/>
          </ac:grpSpMkLst>
        </pc:grpChg>
        <pc:grpChg chg="add mod">
          <ac:chgData name="Anthony Agnesina" userId="638e315c-bfa2-4aa3-80a7-8c4dd790ba24" providerId="ADAL" clId="{5A813786-58F1-4D7B-88AC-F4BC05578793}" dt="2023-02-25T22:54:20.090" v="2153" actId="164"/>
          <ac:grpSpMkLst>
            <pc:docMk/>
            <pc:sldMk cId="40096406" sldId="550145271"/>
            <ac:grpSpMk id="123" creationId="{F416E1E9-985B-74DB-652C-AAE99648A2B3}"/>
          </ac:grpSpMkLst>
        </pc:grpChg>
        <pc:grpChg chg="add mod">
          <ac:chgData name="Anthony Agnesina" userId="638e315c-bfa2-4aa3-80a7-8c4dd790ba24" providerId="ADAL" clId="{5A813786-58F1-4D7B-88AC-F4BC05578793}" dt="2023-02-25T22:54:20.090" v="2153" actId="164"/>
          <ac:grpSpMkLst>
            <pc:docMk/>
            <pc:sldMk cId="40096406" sldId="550145271"/>
            <ac:grpSpMk id="126" creationId="{D4009653-DB3D-6522-7148-309C061F3B3D}"/>
          </ac:grpSpMkLst>
        </pc:grpChg>
        <pc:grpChg chg="mod">
          <ac:chgData name="Anthony Agnesina" userId="638e315c-bfa2-4aa3-80a7-8c4dd790ba24" providerId="ADAL" clId="{5A813786-58F1-4D7B-88AC-F4BC05578793}" dt="2023-02-25T22:52:41.574" v="2110"/>
          <ac:grpSpMkLst>
            <pc:docMk/>
            <pc:sldMk cId="40096406" sldId="550145271"/>
            <ac:grpSpMk id="127" creationId="{1DEF9D98-3BB4-ABFA-9B7E-CDCA891EC48A}"/>
          </ac:grpSpMkLst>
        </pc:grpChg>
        <pc:grpChg chg="mod">
          <ac:chgData name="Anthony Agnesina" userId="638e315c-bfa2-4aa3-80a7-8c4dd790ba24" providerId="ADAL" clId="{5A813786-58F1-4D7B-88AC-F4BC05578793}" dt="2023-02-25T22:52:41.574" v="2110"/>
          <ac:grpSpMkLst>
            <pc:docMk/>
            <pc:sldMk cId="40096406" sldId="550145271"/>
            <ac:grpSpMk id="129" creationId="{0EBAE052-474D-0E45-CD23-5B23521DD0D1}"/>
          </ac:grpSpMkLst>
        </pc:grpChg>
        <pc:grpChg chg="add mod">
          <ac:chgData name="Anthony Agnesina" userId="638e315c-bfa2-4aa3-80a7-8c4dd790ba24" providerId="ADAL" clId="{5A813786-58F1-4D7B-88AC-F4BC05578793}" dt="2023-02-25T22:54:20.090" v="2153" actId="164"/>
          <ac:grpSpMkLst>
            <pc:docMk/>
            <pc:sldMk cId="40096406" sldId="550145271"/>
            <ac:grpSpMk id="135" creationId="{2A3BF111-96A3-303D-B531-CACBFDDA1BC6}"/>
          </ac:grpSpMkLst>
        </pc:grpChg>
        <pc:grpChg chg="add mod">
          <ac:chgData name="Anthony Agnesina" userId="638e315c-bfa2-4aa3-80a7-8c4dd790ba24" providerId="ADAL" clId="{5A813786-58F1-4D7B-88AC-F4BC05578793}" dt="2023-02-25T22:57:03.508" v="2218" actId="164"/>
          <ac:grpSpMkLst>
            <pc:docMk/>
            <pc:sldMk cId="40096406" sldId="550145271"/>
            <ac:grpSpMk id="136" creationId="{7D1A7737-A18A-921B-6D26-3A8894CDE320}"/>
          </ac:grpSpMkLst>
        </pc:grpChg>
        <pc:grpChg chg="add mod">
          <ac:chgData name="Anthony Agnesina" userId="638e315c-bfa2-4aa3-80a7-8c4dd790ba24" providerId="ADAL" clId="{5A813786-58F1-4D7B-88AC-F4BC05578793}" dt="2023-02-25T23:19:44.966" v="2222" actId="1076"/>
          <ac:grpSpMkLst>
            <pc:docMk/>
            <pc:sldMk cId="40096406" sldId="550145271"/>
            <ac:grpSpMk id="161" creationId="{8584C030-9254-BE47-E55A-2E6BD6E8718B}"/>
          </ac:grpSpMkLst>
        </pc:grpChg>
        <pc:cxnChg chg="add del mod">
          <ac:chgData name="Anthony Agnesina" userId="638e315c-bfa2-4aa3-80a7-8c4dd790ba24" providerId="ADAL" clId="{5A813786-58F1-4D7B-88AC-F4BC05578793}" dt="2023-02-25T22:23:05.576" v="1229" actId="478"/>
          <ac:cxnSpMkLst>
            <pc:docMk/>
            <pc:sldMk cId="40096406" sldId="550145271"/>
            <ac:cxnSpMk id="9" creationId="{31911602-BEB7-A6AF-76E0-D6FD29475EE5}"/>
          </ac:cxnSpMkLst>
        </pc:cxnChg>
        <pc:cxnChg chg="add mod">
          <ac:chgData name="Anthony Agnesina" userId="638e315c-bfa2-4aa3-80a7-8c4dd790ba24" providerId="ADAL" clId="{5A813786-58F1-4D7B-88AC-F4BC05578793}" dt="2023-02-25T22:23:25.801" v="1233" actId="164"/>
          <ac:cxnSpMkLst>
            <pc:docMk/>
            <pc:sldMk cId="40096406" sldId="550145271"/>
            <ac:cxnSpMk id="11" creationId="{F654CB46-277F-E0C4-E19B-272CF8EDB2EE}"/>
          </ac:cxnSpMkLst>
        </pc:cxnChg>
        <pc:cxnChg chg="mod">
          <ac:chgData name="Anthony Agnesina" userId="638e315c-bfa2-4aa3-80a7-8c4dd790ba24" providerId="ADAL" clId="{5A813786-58F1-4D7B-88AC-F4BC05578793}" dt="2023-02-25T22:15:31.031" v="1077"/>
          <ac:cxnSpMkLst>
            <pc:docMk/>
            <pc:sldMk cId="40096406" sldId="550145271"/>
            <ac:cxnSpMk id="13" creationId="{3D25FE8D-3CB8-89E7-6A6B-1100947F1681}"/>
          </ac:cxnSpMkLst>
        </pc:cxnChg>
        <pc:cxnChg chg="mod">
          <ac:chgData name="Anthony Agnesina" userId="638e315c-bfa2-4aa3-80a7-8c4dd790ba24" providerId="ADAL" clId="{5A813786-58F1-4D7B-88AC-F4BC05578793}" dt="2023-02-25T22:15:31.031" v="1077"/>
          <ac:cxnSpMkLst>
            <pc:docMk/>
            <pc:sldMk cId="40096406" sldId="550145271"/>
            <ac:cxnSpMk id="14" creationId="{200DA82D-AC38-B084-4C1F-722449F6E388}"/>
          </ac:cxnSpMkLst>
        </pc:cxnChg>
        <pc:cxnChg chg="mod">
          <ac:chgData name="Anthony Agnesina" userId="638e315c-bfa2-4aa3-80a7-8c4dd790ba24" providerId="ADAL" clId="{5A813786-58F1-4D7B-88AC-F4BC05578793}" dt="2023-02-25T22:15:31.031" v="1077"/>
          <ac:cxnSpMkLst>
            <pc:docMk/>
            <pc:sldMk cId="40096406" sldId="550145271"/>
            <ac:cxnSpMk id="16" creationId="{A0A8698F-3728-70D7-B285-1B19311AF7CE}"/>
          </ac:cxnSpMkLst>
        </pc:cxnChg>
        <pc:cxnChg chg="mod">
          <ac:chgData name="Anthony Agnesina" userId="638e315c-bfa2-4aa3-80a7-8c4dd790ba24" providerId="ADAL" clId="{5A813786-58F1-4D7B-88AC-F4BC05578793}" dt="2023-02-25T22:15:31.031" v="1077"/>
          <ac:cxnSpMkLst>
            <pc:docMk/>
            <pc:sldMk cId="40096406" sldId="550145271"/>
            <ac:cxnSpMk id="17" creationId="{A8175B9C-EF5A-CC08-00A4-9B85C02C4C99}"/>
          </ac:cxnSpMkLst>
        </pc:cxnChg>
        <pc:cxnChg chg="add mod">
          <ac:chgData name="Anthony Agnesina" userId="638e315c-bfa2-4aa3-80a7-8c4dd790ba24" providerId="ADAL" clId="{5A813786-58F1-4D7B-88AC-F4BC05578793}" dt="2023-02-25T22:23:25.801" v="1233" actId="164"/>
          <ac:cxnSpMkLst>
            <pc:docMk/>
            <pc:sldMk cId="40096406" sldId="550145271"/>
            <ac:cxnSpMk id="22" creationId="{9704EFC1-F44A-D46F-99EF-D462D18E16E0}"/>
          </ac:cxnSpMkLst>
        </pc:cxnChg>
        <pc:cxnChg chg="add mod">
          <ac:chgData name="Anthony Agnesina" userId="638e315c-bfa2-4aa3-80a7-8c4dd790ba24" providerId="ADAL" clId="{5A813786-58F1-4D7B-88AC-F4BC05578793}" dt="2023-02-25T22:23:25.801" v="1233" actId="164"/>
          <ac:cxnSpMkLst>
            <pc:docMk/>
            <pc:sldMk cId="40096406" sldId="550145271"/>
            <ac:cxnSpMk id="28" creationId="{11CA4E5A-75A4-0139-6621-03F152685FCF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51" creationId="{4D9877A5-ADD5-5664-73BB-6D7D5889D58C}"/>
          </ac:cxnSpMkLst>
        </pc:cxnChg>
        <pc:cxnChg chg="add mod or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55" creationId="{50ADB80A-7168-4C86-19D5-553354882A60}"/>
          </ac:cxnSpMkLst>
        </pc:cxnChg>
        <pc:cxnChg chg="add del mod">
          <ac:chgData name="Anthony Agnesina" userId="638e315c-bfa2-4aa3-80a7-8c4dd790ba24" providerId="ADAL" clId="{5A813786-58F1-4D7B-88AC-F4BC05578793}" dt="2023-02-25T22:44:49.668" v="1947"/>
          <ac:cxnSpMkLst>
            <pc:docMk/>
            <pc:sldMk cId="40096406" sldId="550145271"/>
            <ac:cxnSpMk id="56" creationId="{EF693B22-C0A1-90E9-C7D5-00087187C8D0}"/>
          </ac:cxnSpMkLst>
        </pc:cxnChg>
        <pc:cxnChg chg="add del mod">
          <ac:chgData name="Anthony Agnesina" userId="638e315c-bfa2-4aa3-80a7-8c4dd790ba24" providerId="ADAL" clId="{5A813786-58F1-4D7B-88AC-F4BC05578793}" dt="2023-02-25T22:45:39.733" v="1961" actId="478"/>
          <ac:cxnSpMkLst>
            <pc:docMk/>
            <pc:sldMk cId="40096406" sldId="550145271"/>
            <ac:cxnSpMk id="57" creationId="{7E670F1D-A09C-BE12-E42B-3EB325D59A6B}"/>
          </ac:cxnSpMkLst>
        </pc:cxnChg>
        <pc:cxnChg chg="add del mod">
          <ac:chgData name="Anthony Agnesina" userId="638e315c-bfa2-4aa3-80a7-8c4dd790ba24" providerId="ADAL" clId="{5A813786-58F1-4D7B-88AC-F4BC05578793}" dt="2023-02-25T22:45:43.504" v="1962" actId="478"/>
          <ac:cxnSpMkLst>
            <pc:docMk/>
            <pc:sldMk cId="40096406" sldId="550145271"/>
            <ac:cxnSpMk id="58" creationId="{CC862CBB-0E74-3F3C-833D-4FE3D1618636}"/>
          </ac:cxnSpMkLst>
        </pc:cxnChg>
        <pc:cxnChg chg="add del mod">
          <ac:chgData name="Anthony Agnesina" userId="638e315c-bfa2-4aa3-80a7-8c4dd790ba24" providerId="ADAL" clId="{5A813786-58F1-4D7B-88AC-F4BC05578793}" dt="2023-02-25T22:45:44.983" v="1963" actId="478"/>
          <ac:cxnSpMkLst>
            <pc:docMk/>
            <pc:sldMk cId="40096406" sldId="550145271"/>
            <ac:cxnSpMk id="59" creationId="{5663E890-6FAD-AA15-21E8-6849A87C5018}"/>
          </ac:cxnSpMkLst>
        </pc:cxnChg>
        <pc:cxnChg chg="add del mod">
          <ac:chgData name="Anthony Agnesina" userId="638e315c-bfa2-4aa3-80a7-8c4dd790ba24" providerId="ADAL" clId="{5A813786-58F1-4D7B-88AC-F4BC05578793}" dt="2023-02-25T22:45:45.550" v="1964" actId="478"/>
          <ac:cxnSpMkLst>
            <pc:docMk/>
            <pc:sldMk cId="40096406" sldId="550145271"/>
            <ac:cxnSpMk id="60" creationId="{6E5C0385-3F92-0B02-B11C-526415910240}"/>
          </ac:cxnSpMkLst>
        </pc:cxnChg>
        <pc:cxnChg chg="add del mod">
          <ac:chgData name="Anthony Agnesina" userId="638e315c-bfa2-4aa3-80a7-8c4dd790ba24" providerId="ADAL" clId="{5A813786-58F1-4D7B-88AC-F4BC05578793}" dt="2023-02-25T22:45:46.923" v="1965" actId="478"/>
          <ac:cxnSpMkLst>
            <pc:docMk/>
            <pc:sldMk cId="40096406" sldId="550145271"/>
            <ac:cxnSpMk id="61" creationId="{09914CF6-7162-5BCE-D005-C0DC417BFB14}"/>
          </ac:cxnSpMkLst>
        </pc:cxnChg>
        <pc:cxnChg chg="add del mod">
          <ac:chgData name="Anthony Agnesina" userId="638e315c-bfa2-4aa3-80a7-8c4dd790ba24" providerId="ADAL" clId="{5A813786-58F1-4D7B-88AC-F4BC05578793}" dt="2023-02-25T22:45:47.562" v="1966" actId="478"/>
          <ac:cxnSpMkLst>
            <pc:docMk/>
            <pc:sldMk cId="40096406" sldId="550145271"/>
            <ac:cxnSpMk id="62" creationId="{3972F961-DD67-B402-523F-97441E199208}"/>
          </ac:cxnSpMkLst>
        </pc:cxnChg>
        <pc:cxnChg chg="add del mod">
          <ac:chgData name="Anthony Agnesina" userId="638e315c-bfa2-4aa3-80a7-8c4dd790ba24" providerId="ADAL" clId="{5A813786-58F1-4D7B-88AC-F4BC05578793}" dt="2023-02-25T22:45:47.936" v="1967" actId="478"/>
          <ac:cxnSpMkLst>
            <pc:docMk/>
            <pc:sldMk cId="40096406" sldId="550145271"/>
            <ac:cxnSpMk id="63" creationId="{7C9AF4F8-4650-AD3C-7A5C-BBB5EAE5276E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65" creationId="{351434AD-7F3C-626A-04BE-C8955F943CA5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67" creationId="{014DEDE1-1987-220C-2521-174EA8341897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69" creationId="{C1228BF9-479A-2C46-6A07-B733261D3069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0" creationId="{7A9D109D-337D-6E9F-94DC-7A5414787186}"/>
          </ac:cxnSpMkLst>
        </pc:cxnChg>
        <pc:cxnChg chg="add del mod">
          <ac:chgData name="Anthony Agnesina" userId="638e315c-bfa2-4aa3-80a7-8c4dd790ba24" providerId="ADAL" clId="{5A813786-58F1-4D7B-88AC-F4BC05578793}" dt="2023-02-25T22:50:47.259" v="2080" actId="478"/>
          <ac:cxnSpMkLst>
            <pc:docMk/>
            <pc:sldMk cId="40096406" sldId="550145271"/>
            <ac:cxnSpMk id="71" creationId="{657F2558-5985-2F5C-0B73-3830D9BE5CB5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2" creationId="{CD8F099C-DBCC-E680-5312-29E2913751CC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4" creationId="{EB155453-95F1-0690-C61D-1E442E61B190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6" creationId="{5EB03F46-E9D9-9572-C4BE-27EF436C3D05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7" creationId="{54743AEC-CD91-6F4B-06C7-81E8F3AE9191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79" creationId="{C657947A-A58B-21AC-6767-30FFD46FACFB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80" creationId="{FC4A4777-A66C-5B41-0480-EB129EB769DE}"/>
          </ac:cxnSpMkLst>
        </pc:cxnChg>
        <pc:cxnChg chg="add del mod">
          <ac:chgData name="Anthony Agnesina" userId="638e315c-bfa2-4aa3-80a7-8c4dd790ba24" providerId="ADAL" clId="{5A813786-58F1-4D7B-88AC-F4BC05578793}" dt="2023-02-25T22:47:02.167" v="1996"/>
          <ac:cxnSpMkLst>
            <pc:docMk/>
            <pc:sldMk cId="40096406" sldId="550145271"/>
            <ac:cxnSpMk id="81" creationId="{B64A5729-4DDF-31B5-5321-A787678058D4}"/>
          </ac:cxnSpMkLst>
        </pc:cxnChg>
        <pc:cxnChg chg="add del mod">
          <ac:chgData name="Anthony Agnesina" userId="638e315c-bfa2-4aa3-80a7-8c4dd790ba24" providerId="ADAL" clId="{5A813786-58F1-4D7B-88AC-F4BC05578793}" dt="2023-02-25T22:50:48.396" v="2081" actId="478"/>
          <ac:cxnSpMkLst>
            <pc:docMk/>
            <pc:sldMk cId="40096406" sldId="550145271"/>
            <ac:cxnSpMk id="82" creationId="{CA06E8EE-9E8C-3771-22AF-494A77DF11D5}"/>
          </ac:cxnSpMkLst>
        </pc:cxnChg>
        <pc:cxnChg chg="add del mod">
          <ac:chgData name="Anthony Agnesina" userId="638e315c-bfa2-4aa3-80a7-8c4dd790ba24" providerId="ADAL" clId="{5A813786-58F1-4D7B-88AC-F4BC05578793}" dt="2023-02-25T22:50:49.637" v="2082" actId="478"/>
          <ac:cxnSpMkLst>
            <pc:docMk/>
            <pc:sldMk cId="40096406" sldId="550145271"/>
            <ac:cxnSpMk id="83" creationId="{40281AE8-8F57-E117-9125-43FC80929403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84" creationId="{0E85FEDC-2B5C-6581-8301-AC9FC6BECF51}"/>
          </ac:cxnSpMkLst>
        </pc:cxnChg>
        <pc:cxnChg chg="add mod">
          <ac:chgData name="Anthony Agnesina" userId="638e315c-bfa2-4aa3-80a7-8c4dd790ba24" providerId="ADAL" clId="{5A813786-58F1-4D7B-88AC-F4BC05578793}" dt="2023-02-25T22:48:00.813" v="2008" actId="164"/>
          <ac:cxnSpMkLst>
            <pc:docMk/>
            <pc:sldMk cId="40096406" sldId="550145271"/>
            <ac:cxnSpMk id="85" creationId="{3B478112-7A15-1BAA-302D-0A422FBBF346}"/>
          </ac:cxnSpMkLst>
        </pc:cxnChg>
        <pc:cxnChg chg="add mod">
          <ac:chgData name="Anthony Agnesina" userId="638e315c-bfa2-4aa3-80a7-8c4dd790ba24" providerId="ADAL" clId="{5A813786-58F1-4D7B-88AC-F4BC05578793}" dt="2023-02-25T22:53:43.018" v="2144" actId="164"/>
          <ac:cxnSpMkLst>
            <pc:docMk/>
            <pc:sldMk cId="40096406" sldId="550145271"/>
            <ac:cxnSpMk id="90" creationId="{1A70FB6E-287D-E39E-10D9-4114E904D4FE}"/>
          </ac:cxnSpMkLst>
        </pc:cxnChg>
        <pc:cxnChg chg="del mod">
          <ac:chgData name="Anthony Agnesina" userId="638e315c-bfa2-4aa3-80a7-8c4dd790ba24" providerId="ADAL" clId="{5A813786-58F1-4D7B-88AC-F4BC05578793}" dt="2023-02-25T22:50:06.263" v="2056" actId="478"/>
          <ac:cxnSpMkLst>
            <pc:docMk/>
            <pc:sldMk cId="40096406" sldId="550145271"/>
            <ac:cxnSpMk id="97" creationId="{134C7DD2-968A-1E50-0B9B-19F0BB25D3B2}"/>
          </ac:cxnSpMkLst>
        </pc:cxnChg>
        <pc:cxnChg chg="del mod">
          <ac:chgData name="Anthony Agnesina" userId="638e315c-bfa2-4aa3-80a7-8c4dd790ba24" providerId="ADAL" clId="{5A813786-58F1-4D7B-88AC-F4BC05578793}" dt="2023-02-25T22:50:04.803" v="2055" actId="478"/>
          <ac:cxnSpMkLst>
            <pc:docMk/>
            <pc:sldMk cId="40096406" sldId="550145271"/>
            <ac:cxnSpMk id="99" creationId="{F42F620A-7854-065C-6AA6-13A1165D124F}"/>
          </ac:cxnSpMkLst>
        </pc:cxnChg>
        <pc:cxnChg chg="del mod">
          <ac:chgData name="Anthony Agnesina" userId="638e315c-bfa2-4aa3-80a7-8c4dd790ba24" providerId="ADAL" clId="{5A813786-58F1-4D7B-88AC-F4BC05578793}" dt="2023-02-25T22:50:08.607" v="2058" actId="478"/>
          <ac:cxnSpMkLst>
            <pc:docMk/>
            <pc:sldMk cId="40096406" sldId="550145271"/>
            <ac:cxnSpMk id="100" creationId="{3ACC5BD7-0128-BFC1-5AC5-2E6696F8FFFF}"/>
          </ac:cxnSpMkLst>
        </pc:cxnChg>
        <pc:cxnChg chg="del mod">
          <ac:chgData name="Anthony Agnesina" userId="638e315c-bfa2-4aa3-80a7-8c4dd790ba24" providerId="ADAL" clId="{5A813786-58F1-4D7B-88AC-F4BC05578793}" dt="2023-02-25T22:50:07.391" v="2057" actId="478"/>
          <ac:cxnSpMkLst>
            <pc:docMk/>
            <pc:sldMk cId="40096406" sldId="550145271"/>
            <ac:cxnSpMk id="101" creationId="{63656DE1-76A2-B3B1-DC3F-1D88C30383A0}"/>
          </ac:cxnSpMkLst>
        </pc:cxnChg>
        <pc:cxnChg chg="del mod">
          <ac:chgData name="Anthony Agnesina" userId="638e315c-bfa2-4aa3-80a7-8c4dd790ba24" providerId="ADAL" clId="{5A813786-58F1-4D7B-88AC-F4BC05578793}" dt="2023-02-25T22:50:10.076" v="2059" actId="478"/>
          <ac:cxnSpMkLst>
            <pc:docMk/>
            <pc:sldMk cId="40096406" sldId="550145271"/>
            <ac:cxnSpMk id="102" creationId="{8DD49DC8-642B-85AB-9346-C020512E2DC5}"/>
          </ac:cxnSpMkLst>
        </pc:cxnChg>
        <pc:cxnChg chg="del mod">
          <ac:chgData name="Anthony Agnesina" userId="638e315c-bfa2-4aa3-80a7-8c4dd790ba24" providerId="ADAL" clId="{5A813786-58F1-4D7B-88AC-F4BC05578793}" dt="2023-02-25T22:50:11.834" v="2060" actId="478"/>
          <ac:cxnSpMkLst>
            <pc:docMk/>
            <pc:sldMk cId="40096406" sldId="550145271"/>
            <ac:cxnSpMk id="103" creationId="{7CC39D6B-7C66-8A6D-E0B8-D50973775C6D}"/>
          </ac:cxnSpMkLst>
        </pc:cxnChg>
        <pc:cxnChg chg="del mod">
          <ac:chgData name="Anthony Agnesina" userId="638e315c-bfa2-4aa3-80a7-8c4dd790ba24" providerId="ADAL" clId="{5A813786-58F1-4D7B-88AC-F4BC05578793}" dt="2023-02-25T22:50:12.963" v="2061" actId="478"/>
          <ac:cxnSpMkLst>
            <pc:docMk/>
            <pc:sldMk cId="40096406" sldId="550145271"/>
            <ac:cxnSpMk id="104" creationId="{19521EFD-5A6E-D52E-094A-8CAD6CBD5FFC}"/>
          </ac:cxnSpMkLst>
        </pc:cxnChg>
        <pc:cxnChg chg="del mod">
          <ac:chgData name="Anthony Agnesina" userId="638e315c-bfa2-4aa3-80a7-8c4dd790ba24" providerId="ADAL" clId="{5A813786-58F1-4D7B-88AC-F4BC05578793}" dt="2023-02-25T22:50:15.710" v="2063" actId="478"/>
          <ac:cxnSpMkLst>
            <pc:docMk/>
            <pc:sldMk cId="40096406" sldId="550145271"/>
            <ac:cxnSpMk id="105" creationId="{7E9F5964-0001-EB7F-854B-02A088D08591}"/>
          </ac:cxnSpMkLst>
        </pc:cxnChg>
        <pc:cxnChg chg="del mod">
          <ac:chgData name="Anthony Agnesina" userId="638e315c-bfa2-4aa3-80a7-8c4dd790ba24" providerId="ADAL" clId="{5A813786-58F1-4D7B-88AC-F4BC05578793}" dt="2023-02-25T22:50:17.065" v="2064" actId="478"/>
          <ac:cxnSpMkLst>
            <pc:docMk/>
            <pc:sldMk cId="40096406" sldId="550145271"/>
            <ac:cxnSpMk id="106" creationId="{2DEB9E03-9EC7-78F5-0966-76015507B2CD}"/>
          </ac:cxnSpMkLst>
        </pc:cxnChg>
        <pc:cxnChg chg="del mod">
          <ac:chgData name="Anthony Agnesina" userId="638e315c-bfa2-4aa3-80a7-8c4dd790ba24" providerId="ADAL" clId="{5A813786-58F1-4D7B-88AC-F4BC05578793}" dt="2023-02-25T22:50:28.595" v="2070" actId="478"/>
          <ac:cxnSpMkLst>
            <pc:docMk/>
            <pc:sldMk cId="40096406" sldId="550145271"/>
            <ac:cxnSpMk id="107" creationId="{4470C2FB-5628-307F-83E7-B83BF0E97834}"/>
          </ac:cxnSpMkLst>
        </pc:cxnChg>
        <pc:cxnChg chg="del mod">
          <ac:chgData name="Anthony Agnesina" userId="638e315c-bfa2-4aa3-80a7-8c4dd790ba24" providerId="ADAL" clId="{5A813786-58F1-4D7B-88AC-F4BC05578793}" dt="2023-02-25T22:50:33.192" v="2073" actId="478"/>
          <ac:cxnSpMkLst>
            <pc:docMk/>
            <pc:sldMk cId="40096406" sldId="550145271"/>
            <ac:cxnSpMk id="108" creationId="{28AF2DBB-448C-1A49-18C0-80BC9DAD9CB7}"/>
          </ac:cxnSpMkLst>
        </pc:cxnChg>
        <pc:cxnChg chg="del mod">
          <ac:chgData name="Anthony Agnesina" userId="638e315c-bfa2-4aa3-80a7-8c4dd790ba24" providerId="ADAL" clId="{5A813786-58F1-4D7B-88AC-F4BC05578793}" dt="2023-02-25T22:50:31.427" v="2072" actId="478"/>
          <ac:cxnSpMkLst>
            <pc:docMk/>
            <pc:sldMk cId="40096406" sldId="550145271"/>
            <ac:cxnSpMk id="109" creationId="{A4BA4D2B-81D4-436E-A923-6084D02A852E}"/>
          </ac:cxnSpMkLst>
        </pc:cxnChg>
        <pc:cxnChg chg="del mod">
          <ac:chgData name="Anthony Agnesina" userId="638e315c-bfa2-4aa3-80a7-8c4dd790ba24" providerId="ADAL" clId="{5A813786-58F1-4D7B-88AC-F4BC05578793}" dt="2023-02-25T22:50:29.863" v="2071" actId="478"/>
          <ac:cxnSpMkLst>
            <pc:docMk/>
            <pc:sldMk cId="40096406" sldId="550145271"/>
            <ac:cxnSpMk id="110" creationId="{E1912AC9-A374-083F-D440-0A0DE06C709E}"/>
          </ac:cxnSpMkLst>
        </pc:cxnChg>
        <pc:cxnChg chg="del mod">
          <ac:chgData name="Anthony Agnesina" userId="638e315c-bfa2-4aa3-80a7-8c4dd790ba24" providerId="ADAL" clId="{5A813786-58F1-4D7B-88AC-F4BC05578793}" dt="2023-02-25T22:50:14.528" v="2062" actId="478"/>
          <ac:cxnSpMkLst>
            <pc:docMk/>
            <pc:sldMk cId="40096406" sldId="550145271"/>
            <ac:cxnSpMk id="111" creationId="{2E790717-5F80-CBA9-6435-7D23DF1176DA}"/>
          </ac:cxnSpMkLst>
        </pc:cxnChg>
        <pc:cxnChg chg="del mod">
          <ac:chgData name="Anthony Agnesina" userId="638e315c-bfa2-4aa3-80a7-8c4dd790ba24" providerId="ADAL" clId="{5A813786-58F1-4D7B-88AC-F4BC05578793}" dt="2023-02-25T22:50:24.025" v="2067" actId="478"/>
          <ac:cxnSpMkLst>
            <pc:docMk/>
            <pc:sldMk cId="40096406" sldId="550145271"/>
            <ac:cxnSpMk id="112" creationId="{2DC0452F-0010-6296-8813-CF15F0231B8B}"/>
          </ac:cxnSpMkLst>
        </pc:cxnChg>
        <pc:cxnChg chg="del mod">
          <ac:chgData name="Anthony Agnesina" userId="638e315c-bfa2-4aa3-80a7-8c4dd790ba24" providerId="ADAL" clId="{5A813786-58F1-4D7B-88AC-F4BC05578793}" dt="2023-02-25T22:50:25.403" v="2068" actId="478"/>
          <ac:cxnSpMkLst>
            <pc:docMk/>
            <pc:sldMk cId="40096406" sldId="550145271"/>
            <ac:cxnSpMk id="113" creationId="{D7B29466-8109-4263-1638-F0FDA001BD4F}"/>
          </ac:cxnSpMkLst>
        </pc:cxnChg>
        <pc:cxnChg chg="del mod">
          <ac:chgData name="Anthony Agnesina" userId="638e315c-bfa2-4aa3-80a7-8c4dd790ba24" providerId="ADAL" clId="{5A813786-58F1-4D7B-88AC-F4BC05578793}" dt="2023-02-25T22:50:26.867" v="2069" actId="478"/>
          <ac:cxnSpMkLst>
            <pc:docMk/>
            <pc:sldMk cId="40096406" sldId="550145271"/>
            <ac:cxnSpMk id="114" creationId="{E39CA8B6-689E-78CB-CB70-BFFC1570CFC3}"/>
          </ac:cxnSpMkLst>
        </pc:cxnChg>
        <pc:cxnChg chg="mod">
          <ac:chgData name="Anthony Agnesina" userId="638e315c-bfa2-4aa3-80a7-8c4dd790ba24" providerId="ADAL" clId="{5A813786-58F1-4D7B-88AC-F4BC05578793}" dt="2023-02-25T22:51:58.757" v="2100"/>
          <ac:cxnSpMkLst>
            <pc:docMk/>
            <pc:sldMk cId="40096406" sldId="550145271"/>
            <ac:cxnSpMk id="124" creationId="{FD6979DB-4761-31F2-F677-474A108B558F}"/>
          </ac:cxnSpMkLst>
        </pc:cxnChg>
        <pc:cxnChg chg="mod">
          <ac:chgData name="Anthony Agnesina" userId="638e315c-bfa2-4aa3-80a7-8c4dd790ba24" providerId="ADAL" clId="{5A813786-58F1-4D7B-88AC-F4BC05578793}" dt="2023-02-25T22:54:57.036" v="2165" actId="1076"/>
          <ac:cxnSpMkLst>
            <pc:docMk/>
            <pc:sldMk cId="40096406" sldId="550145271"/>
            <ac:cxnSpMk id="125" creationId="{D171A3A7-1636-3AFB-A20D-C91A67FBB683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37" creationId="{7B654DF0-09D1-EA2B-890D-F434BF47135F}"/>
          </ac:cxnSpMkLst>
        </pc:cxnChg>
        <pc:cxnChg chg="add del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39" creationId="{ECC40899-4343-017A-12C1-CB3E4AF364A1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0" creationId="{FFA98B93-ECB6-B169-D64B-EBC546010C13}"/>
          </ac:cxnSpMkLst>
        </pc:cxnChg>
        <pc:cxnChg chg="add del mod">
          <ac:chgData name="Anthony Agnesina" userId="638e315c-bfa2-4aa3-80a7-8c4dd790ba24" providerId="ADAL" clId="{5A813786-58F1-4D7B-88AC-F4BC05578793}" dt="2023-02-25T22:55:38.713" v="2179"/>
          <ac:cxnSpMkLst>
            <pc:docMk/>
            <pc:sldMk cId="40096406" sldId="550145271"/>
            <ac:cxnSpMk id="142" creationId="{E11D6630-C7E8-BE7A-88C1-487E19C95E46}"/>
          </ac:cxnSpMkLst>
        </pc:cxnChg>
        <pc:cxnChg chg="add del mod">
          <ac:chgData name="Anthony Agnesina" userId="638e315c-bfa2-4aa3-80a7-8c4dd790ba24" providerId="ADAL" clId="{5A813786-58F1-4D7B-88AC-F4BC05578793}" dt="2023-02-25T22:55:38.126" v="2178"/>
          <ac:cxnSpMkLst>
            <pc:docMk/>
            <pc:sldMk cId="40096406" sldId="550145271"/>
            <ac:cxnSpMk id="143" creationId="{B80F0CA0-1F94-8483-E25F-24689BAC8819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4" creationId="{9061E77C-2BCA-3971-75D8-5D17B48CE10D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6" creationId="{D786D661-B9C3-8E83-8F8E-A19FCC3B5BEC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7" creationId="{8DCC9A65-C1CF-049B-121C-3DE216488850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49" creationId="{516228ED-EDA1-A4A8-AE0E-8DA8CE19E4AF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0" creationId="{2C2FA44F-9F83-D686-ECAE-F15AB99263A5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2" creationId="{35B1DD0E-EBE4-D0F4-B4D4-B7A66952B764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5" creationId="{9034A632-E0A2-1F8A-42EA-929C03717340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6" creationId="{4821C4C1-FA18-3311-1C28-BCA08D14DF8D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7" creationId="{A6A5EA5F-B4C9-6B0F-1249-D58C68A57FAE}"/>
          </ac:cxnSpMkLst>
        </pc:cxnChg>
        <pc:cxnChg chg="add mod">
          <ac:chgData name="Anthony Agnesina" userId="638e315c-bfa2-4aa3-80a7-8c4dd790ba24" providerId="ADAL" clId="{5A813786-58F1-4D7B-88AC-F4BC05578793}" dt="2023-02-25T22:57:03.508" v="2218" actId="164"/>
          <ac:cxnSpMkLst>
            <pc:docMk/>
            <pc:sldMk cId="40096406" sldId="550145271"/>
            <ac:cxnSpMk id="158" creationId="{7FF98046-21FD-7285-E72E-0415F14EC714}"/>
          </ac:cxnSpMkLst>
        </pc:cxnChg>
      </pc:sldChg>
      <pc:sldChg chg="addSp delSp modSp add mod delAnim modAnim">
        <pc:chgData name="Anthony Agnesina" userId="638e315c-bfa2-4aa3-80a7-8c4dd790ba24" providerId="ADAL" clId="{5A813786-58F1-4D7B-88AC-F4BC05578793}" dt="2023-02-26T00:46:09.322" v="5138" actId="255"/>
        <pc:sldMkLst>
          <pc:docMk/>
          <pc:sldMk cId="3765818558" sldId="550145272"/>
        </pc:sldMkLst>
        <pc:spChg chg="mod">
          <ac:chgData name="Anthony Agnesina" userId="638e315c-bfa2-4aa3-80a7-8c4dd790ba24" providerId="ADAL" clId="{5A813786-58F1-4D7B-88AC-F4BC05578793}" dt="2023-02-25T23:59:45.239" v="3831" actId="20577"/>
          <ac:spMkLst>
            <pc:docMk/>
            <pc:sldMk cId="3765818558" sldId="550145272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5T23:40:52.114" v="2860" actId="20577"/>
          <ac:spMkLst>
            <pc:docMk/>
            <pc:sldMk cId="3765818558" sldId="550145272"/>
            <ac:spMk id="4" creationId="{F16C5838-5B15-4295-A6AB-336C44034843}"/>
          </ac:spMkLst>
        </pc:spChg>
        <pc:spChg chg="add del mod">
          <ac:chgData name="Anthony Agnesina" userId="638e315c-bfa2-4aa3-80a7-8c4dd790ba24" providerId="ADAL" clId="{5A813786-58F1-4D7B-88AC-F4BC05578793}" dt="2023-02-25T23:26:23.592" v="2425" actId="478"/>
          <ac:spMkLst>
            <pc:docMk/>
            <pc:sldMk cId="3765818558" sldId="550145272"/>
            <ac:spMk id="7" creationId="{5EB2814D-9457-3909-9AC1-26A300F9324D}"/>
          </ac:spMkLst>
        </pc:spChg>
        <pc:spChg chg="add del mod">
          <ac:chgData name="Anthony Agnesina" userId="638e315c-bfa2-4aa3-80a7-8c4dd790ba24" providerId="ADAL" clId="{5A813786-58F1-4D7B-88AC-F4BC05578793}" dt="2023-02-25T23:26:51.206" v="2434" actId="478"/>
          <ac:spMkLst>
            <pc:docMk/>
            <pc:sldMk cId="3765818558" sldId="550145272"/>
            <ac:spMk id="8" creationId="{C53BCFC7-F0BE-B797-5E88-1BA29E9F422F}"/>
          </ac:spMkLst>
        </pc:spChg>
        <pc:spChg chg="add mod">
          <ac:chgData name="Anthony Agnesina" userId="638e315c-bfa2-4aa3-80a7-8c4dd790ba24" providerId="ADAL" clId="{5A813786-58F1-4D7B-88AC-F4BC05578793}" dt="2023-02-26T00:13:25.531" v="4303" actId="403"/>
          <ac:spMkLst>
            <pc:docMk/>
            <pc:sldMk cId="3765818558" sldId="550145272"/>
            <ac:spMk id="9" creationId="{7F4318D8-DDD3-A4FD-D0AE-EDB3B3BD427C}"/>
          </ac:spMkLst>
        </pc:spChg>
        <pc:spChg chg="add mod">
          <ac:chgData name="Anthony Agnesina" userId="638e315c-bfa2-4aa3-80a7-8c4dd790ba24" providerId="ADAL" clId="{5A813786-58F1-4D7B-88AC-F4BC05578793}" dt="2023-02-26T00:13:34.993" v="4304" actId="1076"/>
          <ac:spMkLst>
            <pc:docMk/>
            <pc:sldMk cId="3765818558" sldId="550145272"/>
            <ac:spMk id="10" creationId="{65AE3336-E44D-ACA7-1866-C9CEF5FDE32E}"/>
          </ac:spMkLst>
        </pc:spChg>
        <pc:spChg chg="mod">
          <ac:chgData name="Anthony Agnesina" userId="638e315c-bfa2-4aa3-80a7-8c4dd790ba24" providerId="ADAL" clId="{5A813786-58F1-4D7B-88AC-F4BC05578793}" dt="2023-02-25T23:35:52.859" v="2774"/>
          <ac:spMkLst>
            <pc:docMk/>
            <pc:sldMk cId="3765818558" sldId="550145272"/>
            <ac:spMk id="13" creationId="{ED989693-A681-1409-3548-3B67D8C9A171}"/>
          </ac:spMkLst>
        </pc:spChg>
        <pc:spChg chg="mod">
          <ac:chgData name="Anthony Agnesina" userId="638e315c-bfa2-4aa3-80a7-8c4dd790ba24" providerId="ADAL" clId="{5A813786-58F1-4D7B-88AC-F4BC05578793}" dt="2023-02-25T23:35:52.859" v="2774"/>
          <ac:spMkLst>
            <pc:docMk/>
            <pc:sldMk cId="3765818558" sldId="550145272"/>
            <ac:spMk id="14" creationId="{A883D067-F7AA-3337-CCCB-4E822B0CD3CB}"/>
          </ac:spMkLst>
        </pc:spChg>
        <pc:spChg chg="del mod topLvl">
          <ac:chgData name="Anthony Agnesina" userId="638e315c-bfa2-4aa3-80a7-8c4dd790ba24" providerId="ADAL" clId="{5A813786-58F1-4D7B-88AC-F4BC05578793}" dt="2023-02-25T23:36:02.951" v="2779" actId="478"/>
          <ac:spMkLst>
            <pc:docMk/>
            <pc:sldMk cId="3765818558" sldId="550145272"/>
            <ac:spMk id="16" creationId="{3E379FF9-EE55-2A05-4165-2ACEFF0A3C93}"/>
          </ac:spMkLst>
        </pc:spChg>
        <pc:spChg chg="del mod">
          <ac:chgData name="Anthony Agnesina" userId="638e315c-bfa2-4aa3-80a7-8c4dd790ba24" providerId="ADAL" clId="{5A813786-58F1-4D7B-88AC-F4BC05578793}" dt="2023-02-25T23:37:25.717" v="2791" actId="478"/>
          <ac:spMkLst>
            <pc:docMk/>
            <pc:sldMk cId="3765818558" sldId="550145272"/>
            <ac:spMk id="32" creationId="{513FA9BE-DD17-C0E8-6536-F4C0D9992385}"/>
          </ac:spMkLst>
        </pc:spChg>
        <pc:spChg chg="mod">
          <ac:chgData name="Anthony Agnesina" userId="638e315c-bfa2-4aa3-80a7-8c4dd790ba24" providerId="ADAL" clId="{5A813786-58F1-4D7B-88AC-F4BC05578793}" dt="2023-02-26T00:46:09.322" v="5138" actId="255"/>
          <ac:spMkLst>
            <pc:docMk/>
            <pc:sldMk cId="3765818558" sldId="550145272"/>
            <ac:spMk id="39" creationId="{AFC78940-B13D-C5EF-D052-3A3493C3B7A1}"/>
          </ac:spMkLst>
        </pc:spChg>
        <pc:spChg chg="add mod">
          <ac:chgData name="Anthony Agnesina" userId="638e315c-bfa2-4aa3-80a7-8c4dd790ba24" providerId="ADAL" clId="{5A813786-58F1-4D7B-88AC-F4BC05578793}" dt="2023-02-26T00:13:37.831" v="4305" actId="403"/>
          <ac:spMkLst>
            <pc:docMk/>
            <pc:sldMk cId="3765818558" sldId="550145272"/>
            <ac:spMk id="41" creationId="{882B0D14-520C-C505-CA69-1DECACFB3C92}"/>
          </ac:spMkLst>
        </pc:spChg>
        <pc:spChg chg="add mod">
          <ac:chgData name="Anthony Agnesina" userId="638e315c-bfa2-4aa3-80a7-8c4dd790ba24" providerId="ADAL" clId="{5A813786-58F1-4D7B-88AC-F4BC05578793}" dt="2023-02-26T00:13:41.907" v="4307" actId="1076"/>
          <ac:spMkLst>
            <pc:docMk/>
            <pc:sldMk cId="3765818558" sldId="550145272"/>
            <ac:spMk id="43" creationId="{C8E1F372-9695-DAEC-81A1-5F4900EF1CD3}"/>
          </ac:spMkLst>
        </pc:spChg>
        <pc:grpChg chg="add del mod">
          <ac:chgData name="Anthony Agnesina" userId="638e315c-bfa2-4aa3-80a7-8c4dd790ba24" providerId="ADAL" clId="{5A813786-58F1-4D7B-88AC-F4BC05578793}" dt="2023-02-25T23:35:56.458" v="2776" actId="478"/>
          <ac:grpSpMkLst>
            <pc:docMk/>
            <pc:sldMk cId="3765818558" sldId="550145272"/>
            <ac:grpSpMk id="12" creationId="{56B555F2-B53B-88ED-DF62-C0AEF9054942}"/>
          </ac:grpSpMkLst>
        </pc:grpChg>
        <pc:grpChg chg="add del mod">
          <ac:chgData name="Anthony Agnesina" userId="638e315c-bfa2-4aa3-80a7-8c4dd790ba24" providerId="ADAL" clId="{5A813786-58F1-4D7B-88AC-F4BC05578793}" dt="2023-02-25T23:36:02.951" v="2779" actId="478"/>
          <ac:grpSpMkLst>
            <pc:docMk/>
            <pc:sldMk cId="3765818558" sldId="550145272"/>
            <ac:grpSpMk id="15" creationId="{C7FC262B-71A0-F6A1-6E25-19D198B8EAAD}"/>
          </ac:grpSpMkLst>
        </pc:grpChg>
        <pc:grpChg chg="mod topLvl">
          <ac:chgData name="Anthony Agnesina" userId="638e315c-bfa2-4aa3-80a7-8c4dd790ba24" providerId="ADAL" clId="{5A813786-58F1-4D7B-88AC-F4BC05578793}" dt="2023-02-25T23:40:06.439" v="2856" actId="164"/>
          <ac:grpSpMkLst>
            <pc:docMk/>
            <pc:sldMk cId="3765818558" sldId="550145272"/>
            <ac:grpSpMk id="17" creationId="{D6DBF2BE-3E4C-8148-B16A-2C9A31E692A3}"/>
          </ac:grpSpMkLst>
        </pc:grpChg>
        <pc:grpChg chg="mod">
          <ac:chgData name="Anthony Agnesina" userId="638e315c-bfa2-4aa3-80a7-8c4dd790ba24" providerId="ADAL" clId="{5A813786-58F1-4D7B-88AC-F4BC05578793}" dt="2023-02-25T23:35:52.859" v="2774"/>
          <ac:grpSpMkLst>
            <pc:docMk/>
            <pc:sldMk cId="3765818558" sldId="550145272"/>
            <ac:grpSpMk id="25" creationId="{2A93043A-C6E6-EA3A-AA6A-B66DBE3F2F4A}"/>
          </ac:grpSpMkLst>
        </pc:grpChg>
        <pc:grpChg chg="add mod">
          <ac:chgData name="Anthony Agnesina" userId="638e315c-bfa2-4aa3-80a7-8c4dd790ba24" providerId="ADAL" clId="{5A813786-58F1-4D7B-88AC-F4BC05578793}" dt="2023-02-25T23:40:06.439" v="2856" actId="164"/>
          <ac:grpSpMkLst>
            <pc:docMk/>
            <pc:sldMk cId="3765818558" sldId="550145272"/>
            <ac:grpSpMk id="31" creationId="{40CE094A-8E42-121F-C678-12CD3C9A497D}"/>
          </ac:grpSpMkLst>
        </pc:grpChg>
        <pc:grpChg chg="del">
          <ac:chgData name="Anthony Agnesina" userId="638e315c-bfa2-4aa3-80a7-8c4dd790ba24" providerId="ADAL" clId="{5A813786-58F1-4D7B-88AC-F4BC05578793}" dt="2023-02-25T23:20:47.403" v="2300" actId="478"/>
          <ac:grpSpMkLst>
            <pc:docMk/>
            <pc:sldMk cId="3765818558" sldId="550145272"/>
            <ac:grpSpMk id="35" creationId="{E1AE4B02-69AB-00D9-60E3-C5A7CD77DE99}"/>
          </ac:grpSpMkLst>
        </pc:grpChg>
        <pc:grpChg chg="add mod">
          <ac:chgData name="Anthony Agnesina" userId="638e315c-bfa2-4aa3-80a7-8c4dd790ba24" providerId="ADAL" clId="{5A813786-58F1-4D7B-88AC-F4BC05578793}" dt="2023-02-26T00:06:40.273" v="4227" actId="1076"/>
          <ac:grpSpMkLst>
            <pc:docMk/>
            <pc:sldMk cId="3765818558" sldId="550145272"/>
            <ac:grpSpMk id="47" creationId="{5AC4DBA6-983B-36D9-45E9-A3BA177C350D}"/>
          </ac:grpSpMkLst>
        </pc:grpChg>
        <pc:grpChg chg="del">
          <ac:chgData name="Anthony Agnesina" userId="638e315c-bfa2-4aa3-80a7-8c4dd790ba24" providerId="ADAL" clId="{5A813786-58F1-4D7B-88AC-F4BC05578793}" dt="2023-02-25T23:20:48.604" v="2301" actId="478"/>
          <ac:grpSpMkLst>
            <pc:docMk/>
            <pc:sldMk cId="3765818558" sldId="550145272"/>
            <ac:grpSpMk id="161" creationId="{8584C030-9254-BE47-E55A-2E6BD6E8718B}"/>
          </ac:grpSpMkLst>
        </pc:grpChg>
        <pc:picChg chg="mod">
          <ac:chgData name="Anthony Agnesina" userId="638e315c-bfa2-4aa3-80a7-8c4dd790ba24" providerId="ADAL" clId="{5A813786-58F1-4D7B-88AC-F4BC05578793}" dt="2023-02-25T23:57:13.443" v="3737" actId="1076"/>
          <ac:picMkLst>
            <pc:docMk/>
            <pc:sldMk cId="3765818558" sldId="550145272"/>
            <ac:picMk id="24" creationId="{45B98BFA-06DA-AF73-055E-FA33725DDCEA}"/>
          </ac:picMkLst>
        </pc:picChg>
        <pc:picChg chg="mod">
          <ac:chgData name="Anthony Agnesina" userId="638e315c-bfa2-4aa3-80a7-8c4dd790ba24" providerId="ADAL" clId="{5A813786-58F1-4D7B-88AC-F4BC05578793}" dt="2023-02-25T23:57:13.443" v="3737" actId="1076"/>
          <ac:picMkLst>
            <pc:docMk/>
            <pc:sldMk cId="3765818558" sldId="550145272"/>
            <ac:picMk id="26" creationId="{897AD360-AB65-84D2-895B-27150C0DD99F}"/>
          </ac:picMkLst>
        </pc:picChg>
        <pc:picChg chg="mod">
          <ac:chgData name="Anthony Agnesina" userId="638e315c-bfa2-4aa3-80a7-8c4dd790ba24" providerId="ADAL" clId="{5A813786-58F1-4D7B-88AC-F4BC05578793}" dt="2023-02-25T23:57:13.443" v="3737" actId="1076"/>
          <ac:picMkLst>
            <pc:docMk/>
            <pc:sldMk cId="3765818558" sldId="550145272"/>
            <ac:picMk id="27" creationId="{56B38040-28FD-302D-4D4A-4F4B0AE8016E}"/>
          </ac:picMkLst>
        </pc:picChg>
        <pc:picChg chg="mod">
          <ac:chgData name="Anthony Agnesina" userId="638e315c-bfa2-4aa3-80a7-8c4dd790ba24" providerId="ADAL" clId="{5A813786-58F1-4D7B-88AC-F4BC05578793}" dt="2023-02-25T23:37:22.677" v="2789"/>
          <ac:picMkLst>
            <pc:docMk/>
            <pc:sldMk cId="3765818558" sldId="550145272"/>
            <ac:picMk id="33" creationId="{00881972-C40F-9C39-38D2-E490781E0BB8}"/>
          </ac:picMkLst>
        </pc:picChg>
        <pc:picChg chg="mod">
          <ac:chgData name="Anthony Agnesina" userId="638e315c-bfa2-4aa3-80a7-8c4dd790ba24" providerId="ADAL" clId="{5A813786-58F1-4D7B-88AC-F4BC05578793}" dt="2023-02-25T23:37:22.677" v="2789"/>
          <ac:picMkLst>
            <pc:docMk/>
            <pc:sldMk cId="3765818558" sldId="550145272"/>
            <ac:picMk id="36" creationId="{CEB59C0B-1791-C384-2973-06AB23C3CFB2}"/>
          </ac:picMkLst>
        </pc:picChg>
        <pc:picChg chg="mod">
          <ac:chgData name="Anthony Agnesina" userId="638e315c-bfa2-4aa3-80a7-8c4dd790ba24" providerId="ADAL" clId="{5A813786-58F1-4D7B-88AC-F4BC05578793}" dt="2023-02-25T23:37:22.677" v="2789"/>
          <ac:picMkLst>
            <pc:docMk/>
            <pc:sldMk cId="3765818558" sldId="550145272"/>
            <ac:picMk id="37" creationId="{5681D7C4-7B76-4E2E-0634-597847A3456E}"/>
          </ac:picMkLst>
        </pc:picChg>
        <pc:cxnChg chg="add mod">
          <ac:chgData name="Anthony Agnesina" userId="638e315c-bfa2-4aa3-80a7-8c4dd790ba24" providerId="ADAL" clId="{5A813786-58F1-4D7B-88AC-F4BC05578793}" dt="2023-02-25T23:26:32.335" v="2428" actId="1076"/>
          <ac:cxnSpMkLst>
            <pc:docMk/>
            <pc:sldMk cId="3765818558" sldId="550145272"/>
            <ac:cxnSpMk id="3" creationId="{00B9EDE4-C4C5-64D3-61B2-537926A1E2D2}"/>
          </ac:cxnSpMkLst>
        </pc:cxnChg>
        <pc:cxnChg chg="add mod">
          <ac:chgData name="Anthony Agnesina" userId="638e315c-bfa2-4aa3-80a7-8c4dd790ba24" providerId="ADAL" clId="{5A813786-58F1-4D7B-88AC-F4BC05578793}" dt="2023-02-25T23:56:59.826" v="3734" actId="14100"/>
          <ac:cxnSpMkLst>
            <pc:docMk/>
            <pc:sldMk cId="3765818558" sldId="550145272"/>
            <ac:cxnSpMk id="29" creationId="{69B4C877-B934-61C8-6D3D-3515BBB22D47}"/>
          </ac:cxnSpMkLst>
        </pc:cxnChg>
      </pc:sldChg>
      <pc:sldChg chg="addSp delSp modSp add mod">
        <pc:chgData name="Anthony Agnesina" userId="638e315c-bfa2-4aa3-80a7-8c4dd790ba24" providerId="ADAL" clId="{5A813786-58F1-4D7B-88AC-F4BC05578793}" dt="2023-02-26T18:04:19.564" v="9526" actId="20577"/>
        <pc:sldMkLst>
          <pc:docMk/>
          <pc:sldMk cId="3755899457" sldId="550145273"/>
        </pc:sldMkLst>
        <pc:spChg chg="mod">
          <ac:chgData name="Anthony Agnesina" userId="638e315c-bfa2-4aa3-80a7-8c4dd790ba24" providerId="ADAL" clId="{5A813786-58F1-4D7B-88AC-F4BC05578793}" dt="2023-02-25T23:41:59.927" v="2913" actId="20577"/>
          <ac:spMkLst>
            <pc:docMk/>
            <pc:sldMk cId="3755899457" sldId="550145273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5T23:41:55.340" v="2902" actId="20577"/>
          <ac:spMkLst>
            <pc:docMk/>
            <pc:sldMk cId="3755899457" sldId="550145273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6T18:04:19.564" v="9526" actId="20577"/>
          <ac:spMkLst>
            <pc:docMk/>
            <pc:sldMk cId="3755899457" sldId="550145273"/>
            <ac:spMk id="10" creationId="{4C4E44C6-E88C-4CDE-9E6A-035AA5A6FA95}"/>
          </ac:spMkLst>
        </pc:spChg>
        <pc:cxnChg chg="add del mod">
          <ac:chgData name="Anthony Agnesina" userId="638e315c-bfa2-4aa3-80a7-8c4dd790ba24" providerId="ADAL" clId="{5A813786-58F1-4D7B-88AC-F4BC05578793}" dt="2023-02-25T23:53:24.175" v="3496" actId="478"/>
          <ac:cxnSpMkLst>
            <pc:docMk/>
            <pc:sldMk cId="3755899457" sldId="550145273"/>
            <ac:cxnSpMk id="3" creationId="{A307E2EF-C230-8B8A-459C-3052A82B3EA9}"/>
          </ac:cxnSpMkLst>
        </pc:cxnChg>
      </pc:sldChg>
      <pc:sldChg chg="addSp delSp modSp add mod">
        <pc:chgData name="Anthony Agnesina" userId="638e315c-bfa2-4aa3-80a7-8c4dd790ba24" providerId="ADAL" clId="{5A813786-58F1-4D7B-88AC-F4BC05578793}" dt="2023-02-26T01:06:44.993" v="5718" actId="20577"/>
        <pc:sldMkLst>
          <pc:docMk/>
          <pc:sldMk cId="2638298660" sldId="550145274"/>
        </pc:sldMkLst>
        <pc:spChg chg="mod">
          <ac:chgData name="Anthony Agnesina" userId="638e315c-bfa2-4aa3-80a7-8c4dd790ba24" providerId="ADAL" clId="{5A813786-58F1-4D7B-88AC-F4BC05578793}" dt="2023-02-26T00:00:05.183" v="3848" actId="20577"/>
          <ac:spMkLst>
            <pc:docMk/>
            <pc:sldMk cId="2638298660" sldId="550145274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1:06:44.993" v="5718" actId="20577"/>
          <ac:spMkLst>
            <pc:docMk/>
            <pc:sldMk cId="2638298660" sldId="550145274"/>
            <ac:spMk id="4" creationId="{F16C5838-5B15-4295-A6AB-336C44034843}"/>
          </ac:spMkLst>
        </pc:spChg>
        <pc:spChg chg="add mod">
          <ac:chgData name="Anthony Agnesina" userId="638e315c-bfa2-4aa3-80a7-8c4dd790ba24" providerId="ADAL" clId="{5A813786-58F1-4D7B-88AC-F4BC05578793}" dt="2023-02-26T00:22:46.727" v="4494" actId="20577"/>
          <ac:spMkLst>
            <pc:docMk/>
            <pc:sldMk cId="2638298660" sldId="550145274"/>
            <ac:spMk id="5" creationId="{0C0F0BD8-62FE-9878-B2C7-1377CB0947D2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7" creationId="{C7FEF7A3-39C4-12C3-72BD-38D141B8ECDB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8" creationId="{E8D81A8D-3920-1FC5-8456-EE4F81A1682D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9" creationId="{D101F1E4-0C2B-2D5C-4588-05E77B30B92F}"/>
          </ac:spMkLst>
        </pc:spChg>
        <pc:spChg chg="mod">
          <ac:chgData name="Anthony Agnesina" userId="638e315c-bfa2-4aa3-80a7-8c4dd790ba24" providerId="ADAL" clId="{5A813786-58F1-4D7B-88AC-F4BC05578793}" dt="2023-02-26T00:42:36.769" v="5134" actId="20577"/>
          <ac:spMkLst>
            <pc:docMk/>
            <pc:sldMk cId="2638298660" sldId="550145274"/>
            <ac:spMk id="10" creationId="{4C4E44C6-E88C-4CDE-9E6A-035AA5A6FA95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1" creationId="{9562EF87-9F9F-CD55-231C-2B30721B9F8B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2" creationId="{1300596B-851C-8F78-E6C9-9F30030E3B58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3" creationId="{EF3E80C4-E7C9-4D46-B26F-60DEBE7B6253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4" creationId="{2AD3134B-B867-665C-6CA6-479C3C67B68A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5" creationId="{EE6CD1CB-D919-8BB6-9492-1667DFABA491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6" creationId="{7FA9C2B4-5A92-8D1F-D723-D3D55B0C96BD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7" creationId="{0B6EC0DE-1650-6971-7945-E77247FB570F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8" creationId="{DB9EA357-37DD-7B25-8289-2B202B57E087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19" creationId="{2E1A2A8E-5BC5-8CB2-66A0-0179402EAB94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0" creationId="{C1C7E5DE-AE9C-350E-9D88-9BF6EF474880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1" creationId="{A0B3185E-F1D3-4053-9026-37441ABC064C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2" creationId="{0DD508CA-FAD2-7D19-3ED5-D4B6164556C3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3" creationId="{DDD84858-7ACC-C7F2-E57B-76DC317AF105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4" creationId="{B81FB5F5-C648-52BB-E589-F7E303274862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5" creationId="{8DE50BF4-7565-B502-40E2-D50FE5EB932E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6" creationId="{18670DAE-38C6-17D5-C5C5-C6EDBAC20469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7" creationId="{54836EEE-BA97-C7D3-2888-832F160DE1BD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8" creationId="{1B94764E-F56F-234B-D4DC-5AB1BFEC4C58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29" creationId="{5EE9227B-32FC-78C3-58B2-997B2151B272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30" creationId="{36552D54-0F1D-61A6-30DE-CE807D6E9B3B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31" creationId="{095C3286-0B65-5D75-A2A4-5D34D985F2E7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32" creationId="{C0084F83-8F37-BE35-3D51-BB2A6F7AF586}"/>
          </ac:spMkLst>
        </pc:spChg>
        <pc:spChg chg="add del mod">
          <ac:chgData name="Anthony Agnesina" userId="638e315c-bfa2-4aa3-80a7-8c4dd790ba24" providerId="ADAL" clId="{5A813786-58F1-4D7B-88AC-F4BC05578793}" dt="2023-02-26T00:17:59.950" v="4368" actId="478"/>
          <ac:spMkLst>
            <pc:docMk/>
            <pc:sldMk cId="2638298660" sldId="550145274"/>
            <ac:spMk id="33" creationId="{B15D4BDF-4FB8-C410-D5EB-2FFEA1260C30}"/>
          </ac:spMkLst>
        </pc:spChg>
        <pc:spChg chg="add del">
          <ac:chgData name="Anthony Agnesina" userId="638e315c-bfa2-4aa3-80a7-8c4dd790ba24" providerId="ADAL" clId="{5A813786-58F1-4D7B-88AC-F4BC05578793}" dt="2023-02-26T00:14:51.962" v="4319" actId="11529"/>
          <ac:spMkLst>
            <pc:docMk/>
            <pc:sldMk cId="2638298660" sldId="550145274"/>
            <ac:spMk id="38" creationId="{D3D7F1E1-B3EE-34A2-A981-BC9AE76E8DD1}"/>
          </ac:spMkLst>
        </pc:spChg>
        <pc:spChg chg="add del">
          <ac:chgData name="Anthony Agnesina" userId="638e315c-bfa2-4aa3-80a7-8c4dd790ba24" providerId="ADAL" clId="{5A813786-58F1-4D7B-88AC-F4BC05578793}" dt="2023-02-26T00:15:06.522" v="4321" actId="11529"/>
          <ac:spMkLst>
            <pc:docMk/>
            <pc:sldMk cId="2638298660" sldId="550145274"/>
            <ac:spMk id="39" creationId="{D35642E2-3040-61F0-4B62-6C68414B8643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0" creationId="{02D4BEF8-9589-F4D2-1AF9-748AA53FFAD3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1" creationId="{14E1E180-B5C9-944E-1A18-2231E88151A0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2" creationId="{991B116C-E1B4-0105-45CB-C32FD36E595F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3" creationId="{431670BA-FD32-8757-94FB-0592726564DB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4" creationId="{8B1BE7A9-700A-EFB8-8C86-9A1A94FF9160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45" creationId="{870E5A70-39FE-71AC-2513-8BFC9AC6268B}"/>
          </ac:spMkLst>
        </pc:spChg>
        <pc:spChg chg="add del mod">
          <ac:chgData name="Anthony Agnesina" userId="638e315c-bfa2-4aa3-80a7-8c4dd790ba24" providerId="ADAL" clId="{5A813786-58F1-4D7B-88AC-F4BC05578793}" dt="2023-02-26T00:18:13.964" v="4372"/>
          <ac:spMkLst>
            <pc:docMk/>
            <pc:sldMk cId="2638298660" sldId="550145274"/>
            <ac:spMk id="57" creationId="{AEAF6097-2110-F693-4932-1C8B4A9EF505}"/>
          </ac:spMkLst>
        </pc:spChg>
        <pc:spChg chg="add mod">
          <ac:chgData name="Anthony Agnesina" userId="638e315c-bfa2-4aa3-80a7-8c4dd790ba24" providerId="ADAL" clId="{5A813786-58F1-4D7B-88AC-F4BC05578793}" dt="2023-02-26T00:26:22.630" v="4558" actId="12788"/>
          <ac:spMkLst>
            <pc:docMk/>
            <pc:sldMk cId="2638298660" sldId="550145274"/>
            <ac:spMk id="58" creationId="{4269ED93-F36D-2079-6BEF-1434683AD16F}"/>
          </ac:spMkLst>
        </pc:spChg>
        <pc:spChg chg="add mod topLvl">
          <ac:chgData name="Anthony Agnesina" userId="638e315c-bfa2-4aa3-80a7-8c4dd790ba24" providerId="ADAL" clId="{5A813786-58F1-4D7B-88AC-F4BC05578793}" dt="2023-02-26T00:26:24.875" v="4559" actId="1076"/>
          <ac:spMkLst>
            <pc:docMk/>
            <pc:sldMk cId="2638298660" sldId="550145274"/>
            <ac:spMk id="62" creationId="{8CCAFFD0-A34C-E2EE-9105-7DA99E8D24A0}"/>
          </ac:spMkLst>
        </pc:spChg>
        <pc:grpChg chg="add mod">
          <ac:chgData name="Anthony Agnesina" userId="638e315c-bfa2-4aa3-80a7-8c4dd790ba24" providerId="ADAL" clId="{5A813786-58F1-4D7B-88AC-F4BC05578793}" dt="2023-02-26T00:26:22.630" v="4558" actId="12788"/>
          <ac:grpSpMkLst>
            <pc:docMk/>
            <pc:sldMk cId="2638298660" sldId="550145274"/>
            <ac:grpSpMk id="46" creationId="{81F2DCCA-0901-C350-BEF2-2CE5E9EDE9F7}"/>
          </ac:grpSpMkLst>
        </pc:grpChg>
        <pc:grpChg chg="add mod">
          <ac:chgData name="Anthony Agnesina" userId="638e315c-bfa2-4aa3-80a7-8c4dd790ba24" providerId="ADAL" clId="{5A813786-58F1-4D7B-88AC-F4BC05578793}" dt="2023-02-26T00:26:22.630" v="4558" actId="12788"/>
          <ac:grpSpMkLst>
            <pc:docMk/>
            <pc:sldMk cId="2638298660" sldId="550145274"/>
            <ac:grpSpMk id="54" creationId="{E21C0290-06EB-761D-7C40-EB80E50A16E0}"/>
          </ac:grpSpMkLst>
        </pc:grpChg>
        <pc:grpChg chg="add mod">
          <ac:chgData name="Anthony Agnesina" userId="638e315c-bfa2-4aa3-80a7-8c4dd790ba24" providerId="ADAL" clId="{5A813786-58F1-4D7B-88AC-F4BC05578793}" dt="2023-02-26T00:26:22.630" v="4558" actId="12788"/>
          <ac:grpSpMkLst>
            <pc:docMk/>
            <pc:sldMk cId="2638298660" sldId="550145274"/>
            <ac:grpSpMk id="55" creationId="{8E32BA7B-26E1-F5B3-B263-75E3916285FC}"/>
          </ac:grpSpMkLst>
        </pc:grpChg>
        <pc:grpChg chg="add mod">
          <ac:chgData name="Anthony Agnesina" userId="638e315c-bfa2-4aa3-80a7-8c4dd790ba24" providerId="ADAL" clId="{5A813786-58F1-4D7B-88AC-F4BC05578793}" dt="2023-02-26T00:26:22.630" v="4558" actId="12788"/>
          <ac:grpSpMkLst>
            <pc:docMk/>
            <pc:sldMk cId="2638298660" sldId="550145274"/>
            <ac:grpSpMk id="56" creationId="{D8D802F2-ED62-4E97-2A15-E7F03DF2DC20}"/>
          </ac:grpSpMkLst>
        </pc:grpChg>
        <pc:grpChg chg="add mod">
          <ac:chgData name="Anthony Agnesina" userId="638e315c-bfa2-4aa3-80a7-8c4dd790ba24" providerId="ADAL" clId="{5A813786-58F1-4D7B-88AC-F4BC05578793}" dt="2023-02-26T00:26:26.397" v="4560" actId="1076"/>
          <ac:grpSpMkLst>
            <pc:docMk/>
            <pc:sldMk cId="2638298660" sldId="550145274"/>
            <ac:grpSpMk id="59" creationId="{A1B388B2-3273-7EA5-B770-C629885B653C}"/>
          </ac:grpSpMkLst>
        </pc:grpChg>
        <pc:grpChg chg="add del mod">
          <ac:chgData name="Anthony Agnesina" userId="638e315c-bfa2-4aa3-80a7-8c4dd790ba24" providerId="ADAL" clId="{5A813786-58F1-4D7B-88AC-F4BC05578793}" dt="2023-02-26T00:26:08.611" v="4553" actId="478"/>
          <ac:grpSpMkLst>
            <pc:docMk/>
            <pc:sldMk cId="2638298660" sldId="550145274"/>
            <ac:grpSpMk id="63" creationId="{4406C080-64F7-855B-9D1B-B9A7A3AB7DDF}"/>
          </ac:grpSpMkLst>
        </pc:grpChg>
        <pc:grpChg chg="add mod">
          <ac:chgData name="Anthony Agnesina" userId="638e315c-bfa2-4aa3-80a7-8c4dd790ba24" providerId="ADAL" clId="{5A813786-58F1-4D7B-88AC-F4BC05578793}" dt="2023-02-26T00:26:48.836" v="4563"/>
          <ac:grpSpMkLst>
            <pc:docMk/>
            <pc:sldMk cId="2638298660" sldId="550145274"/>
            <ac:grpSpMk id="1024" creationId="{95D10B47-10F5-8792-9D08-AAC922D7001D}"/>
          </ac:grpSpMkLst>
        </pc:grpChg>
        <pc:picChg chg="add del mod">
          <ac:chgData name="Anthony Agnesina" userId="638e315c-bfa2-4aa3-80a7-8c4dd790ba24" providerId="ADAL" clId="{5A813786-58F1-4D7B-88AC-F4BC05578793}" dt="2023-02-26T00:17:24.752" v="4363" actId="478"/>
          <ac:picMkLst>
            <pc:docMk/>
            <pc:sldMk cId="2638298660" sldId="550145274"/>
            <ac:picMk id="6" creationId="{9230568F-EC3B-8133-8FFA-F8FBB0F3619F}"/>
          </ac:picMkLst>
        </pc:picChg>
        <pc:picChg chg="add del mod topLvl">
          <ac:chgData name="Anthony Agnesina" userId="638e315c-bfa2-4aa3-80a7-8c4dd790ba24" providerId="ADAL" clId="{5A813786-58F1-4D7B-88AC-F4BC05578793}" dt="2023-02-26T00:26:08.611" v="4553" actId="478"/>
          <ac:picMkLst>
            <pc:docMk/>
            <pc:sldMk cId="2638298660" sldId="550145274"/>
            <ac:picMk id="61" creationId="{C8BD2356-C0B7-E48D-604B-B7BB22F680E7}"/>
          </ac:picMkLst>
        </pc:picChg>
        <pc:picChg chg="add mod">
          <ac:chgData name="Anthony Agnesina" userId="638e315c-bfa2-4aa3-80a7-8c4dd790ba24" providerId="ADAL" clId="{5A813786-58F1-4D7B-88AC-F4BC05578793}" dt="2023-02-26T00:26:54.299" v="4564"/>
          <ac:picMkLst>
            <pc:docMk/>
            <pc:sldMk cId="2638298660" sldId="550145274"/>
            <ac:picMk id="1026" creationId="{C27ACD75-2D26-360A-FA3D-1CCE8F49B995}"/>
          </ac:picMkLst>
        </pc:picChg>
        <pc:cxnChg chg="add mod">
          <ac:chgData name="Anthony Agnesina" userId="638e315c-bfa2-4aa3-80a7-8c4dd790ba24" providerId="ADAL" clId="{5A813786-58F1-4D7B-88AC-F4BC05578793}" dt="2023-02-26T00:26:22.630" v="4558" actId="12788"/>
          <ac:cxnSpMkLst>
            <pc:docMk/>
            <pc:sldMk cId="2638298660" sldId="550145274"/>
            <ac:cxnSpMk id="35" creationId="{CCD7CFCD-4D32-0F65-6625-055149C97ED0}"/>
          </ac:cxnSpMkLst>
        </pc:cxnChg>
        <pc:cxnChg chg="add mod">
          <ac:chgData name="Anthony Agnesina" userId="638e315c-bfa2-4aa3-80a7-8c4dd790ba24" providerId="ADAL" clId="{5A813786-58F1-4D7B-88AC-F4BC05578793}" dt="2023-02-26T00:26:22.630" v="4558" actId="12788"/>
          <ac:cxnSpMkLst>
            <pc:docMk/>
            <pc:sldMk cId="2638298660" sldId="550145274"/>
            <ac:cxnSpMk id="47" creationId="{5A3B675B-37B5-3BCB-B778-422F6B2240CB}"/>
          </ac:cxnSpMkLst>
        </pc:cxnChg>
        <pc:cxnChg chg="add mod ord">
          <ac:chgData name="Anthony Agnesina" userId="638e315c-bfa2-4aa3-80a7-8c4dd790ba24" providerId="ADAL" clId="{5A813786-58F1-4D7B-88AC-F4BC05578793}" dt="2023-02-26T00:26:22.630" v="4558" actId="12788"/>
          <ac:cxnSpMkLst>
            <pc:docMk/>
            <pc:sldMk cId="2638298660" sldId="550145274"/>
            <ac:cxnSpMk id="51" creationId="{001D3225-E600-FCAB-30A2-13FEDE8FEF7B}"/>
          </ac:cxnSpMkLst>
        </pc:cxnChg>
        <pc:cxnChg chg="add del mod">
          <ac:chgData name="Anthony Agnesina" userId="638e315c-bfa2-4aa3-80a7-8c4dd790ba24" providerId="ADAL" clId="{5A813786-58F1-4D7B-88AC-F4BC05578793}" dt="2023-02-26T00:38:49.386" v="4970"/>
          <ac:cxnSpMkLst>
            <pc:docMk/>
            <pc:sldMk cId="2638298660" sldId="550145274"/>
            <ac:cxnSpMk id="1025" creationId="{EFBBFEFB-55B5-805E-488C-3DFEBBE65B14}"/>
          </ac:cxnSpMkLst>
        </pc:cxnChg>
      </pc:sldChg>
      <pc:sldChg chg="addSp delSp modSp add del mod">
        <pc:chgData name="Anthony Agnesina" userId="638e315c-bfa2-4aa3-80a7-8c4dd790ba24" providerId="ADAL" clId="{5A813786-58F1-4D7B-88AC-F4BC05578793}" dt="2023-02-26T00:31:18.615" v="4662" actId="47"/>
        <pc:sldMkLst>
          <pc:docMk/>
          <pc:sldMk cId="4027256300" sldId="550145275"/>
        </pc:sldMkLst>
        <pc:spChg chg="mod">
          <ac:chgData name="Anthony Agnesina" userId="638e315c-bfa2-4aa3-80a7-8c4dd790ba24" providerId="ADAL" clId="{5A813786-58F1-4D7B-88AC-F4BC05578793}" dt="2023-02-26T00:29:53.800" v="4627" actId="20577"/>
          <ac:spMkLst>
            <pc:docMk/>
            <pc:sldMk cId="4027256300" sldId="550145275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0:29:40.633" v="4606"/>
          <ac:spMkLst>
            <pc:docMk/>
            <pc:sldMk cId="4027256300" sldId="550145275"/>
            <ac:spMk id="4" creationId="{F16C5838-5B15-4295-A6AB-336C44034843}"/>
          </ac:spMkLst>
        </pc:spChg>
        <pc:spChg chg="add del mod">
          <ac:chgData name="Anthony Agnesina" userId="638e315c-bfa2-4aa3-80a7-8c4dd790ba24" providerId="ADAL" clId="{5A813786-58F1-4D7B-88AC-F4BC05578793}" dt="2023-02-26T00:31:11" v="4658" actId="478"/>
          <ac:spMkLst>
            <pc:docMk/>
            <pc:sldMk cId="4027256300" sldId="550145275"/>
            <ac:spMk id="5" creationId="{A871A309-3B1C-7552-E06E-DDF15F69A000}"/>
          </ac:spMkLst>
        </pc:spChg>
        <pc:spChg chg="add del mod">
          <ac:chgData name="Anthony Agnesina" userId="638e315c-bfa2-4aa3-80a7-8c4dd790ba24" providerId="ADAL" clId="{5A813786-58F1-4D7B-88AC-F4BC05578793}" dt="2023-02-26T00:31:10.605" v="4657"/>
          <ac:spMkLst>
            <pc:docMk/>
            <pc:sldMk cId="4027256300" sldId="550145275"/>
            <ac:spMk id="6" creationId="{39D4F46C-6D85-D30F-BFB2-6E8A40620CDB}"/>
          </ac:spMkLst>
        </pc:spChg>
        <pc:spChg chg="add del mod">
          <ac:chgData name="Anthony Agnesina" userId="638e315c-bfa2-4aa3-80a7-8c4dd790ba24" providerId="ADAL" clId="{5A813786-58F1-4D7B-88AC-F4BC05578793}" dt="2023-02-26T00:31:12.749" v="4660" actId="20577"/>
          <ac:spMkLst>
            <pc:docMk/>
            <pc:sldMk cId="4027256300" sldId="550145275"/>
            <ac:spMk id="10" creationId="{4C4E44C6-E88C-4CDE-9E6A-035AA5A6FA95}"/>
          </ac:spMkLst>
        </pc:spChg>
      </pc:sldChg>
      <pc:sldChg chg="addSp delSp modSp add mod">
        <pc:chgData name="Anthony Agnesina" userId="638e315c-bfa2-4aa3-80a7-8c4dd790ba24" providerId="ADAL" clId="{5A813786-58F1-4D7B-88AC-F4BC05578793}" dt="2023-02-26T18:15:46.079" v="9775" actId="20577"/>
        <pc:sldMkLst>
          <pc:docMk/>
          <pc:sldMk cId="2785112265" sldId="550145276"/>
        </pc:sldMkLst>
        <pc:spChg chg="del mod">
          <ac:chgData name="Anthony Agnesina" userId="638e315c-bfa2-4aa3-80a7-8c4dd790ba24" providerId="ADAL" clId="{5A813786-58F1-4D7B-88AC-F4BC05578793}" dt="2023-02-26T02:01:14.997" v="7896" actId="478"/>
          <ac:spMkLst>
            <pc:docMk/>
            <pc:sldMk cId="2785112265" sldId="550145276"/>
            <ac:spMk id="2" creationId="{43864752-C98B-41D5-A8F0-CAAA5ACFFAB0}"/>
          </ac:spMkLst>
        </pc:spChg>
        <pc:spChg chg="mod">
          <ac:chgData name="Anthony Agnesina" userId="638e315c-bfa2-4aa3-80a7-8c4dd790ba24" providerId="ADAL" clId="{5A813786-58F1-4D7B-88AC-F4BC05578793}" dt="2023-02-26T02:01:34.256" v="7914" actId="20577"/>
          <ac:spMkLst>
            <pc:docMk/>
            <pc:sldMk cId="2785112265" sldId="550145276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6T00:46:22.687" v="5142" actId="1076"/>
          <ac:spMkLst>
            <pc:docMk/>
            <pc:sldMk cId="2785112265" sldId="550145276"/>
            <ac:spMk id="5" creationId="{0C0F0BD8-62FE-9878-B2C7-1377CB0947D2}"/>
          </ac:spMkLst>
        </pc:spChg>
        <pc:spChg chg="del mod topLvl">
          <ac:chgData name="Anthony Agnesina" userId="638e315c-bfa2-4aa3-80a7-8c4dd790ba24" providerId="ADAL" clId="{5A813786-58F1-4D7B-88AC-F4BC05578793}" dt="2023-02-26T00:38:33.587" v="4968" actId="478"/>
          <ac:spMkLst>
            <pc:docMk/>
            <pc:sldMk cId="2785112265" sldId="550145276"/>
            <ac:spMk id="9" creationId="{DF0E3978-595F-9B33-D098-BC9555DC4D16}"/>
          </ac:spMkLst>
        </pc:spChg>
        <pc:spChg chg="mod">
          <ac:chgData name="Anthony Agnesina" userId="638e315c-bfa2-4aa3-80a7-8c4dd790ba24" providerId="ADAL" clId="{5A813786-58F1-4D7B-88AC-F4BC05578793}" dt="2023-02-26T18:15:46.079" v="9775" actId="20577"/>
          <ac:spMkLst>
            <pc:docMk/>
            <pc:sldMk cId="2785112265" sldId="550145276"/>
            <ac:spMk id="10" creationId="{4C4E44C6-E88C-4CDE-9E6A-035AA5A6FA95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17" creationId="{F04C7DED-F619-4A72-C843-ECB7E028F5FF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18" creationId="{961B9369-E505-3DF8-318D-CCA2C8BB4452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19" creationId="{03F19145-CE86-25CE-2E3C-5A67A3E72FCD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20" creationId="{412698AC-2E96-FA02-4D02-65733B92E1F3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21" creationId="{AEE5929B-6980-155F-F11A-7F7A2D29DCE2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22" creationId="{B70B11C5-21A5-1045-CDB7-A177AA8E57BC}"/>
          </ac:spMkLst>
        </pc:spChg>
        <pc:spChg chg="del mod">
          <ac:chgData name="Anthony Agnesina" userId="638e315c-bfa2-4aa3-80a7-8c4dd790ba24" providerId="ADAL" clId="{5A813786-58F1-4D7B-88AC-F4BC05578793}" dt="2023-02-26T00:38:31.713" v="4967" actId="478"/>
          <ac:spMkLst>
            <pc:docMk/>
            <pc:sldMk cId="2785112265" sldId="550145276"/>
            <ac:spMk id="23" creationId="{1BAE0575-86D6-333F-0908-88FCAD61D874}"/>
          </ac:spMkLst>
        </pc:spChg>
        <pc:spChg chg="mod">
          <ac:chgData name="Anthony Agnesina" userId="638e315c-bfa2-4aa3-80a7-8c4dd790ba24" providerId="ADAL" clId="{5A813786-58F1-4D7B-88AC-F4BC05578793}" dt="2023-02-26T00:38:27.774" v="4966"/>
          <ac:spMkLst>
            <pc:docMk/>
            <pc:sldMk cId="2785112265" sldId="550145276"/>
            <ac:spMk id="24" creationId="{2FDD8718-5A89-DD81-172F-438AFF1BD26F}"/>
          </ac:spMkLst>
        </pc:spChg>
        <pc:spChg chg="add mod">
          <ac:chgData name="Anthony Agnesina" userId="638e315c-bfa2-4aa3-80a7-8c4dd790ba24" providerId="ADAL" clId="{5A813786-58F1-4D7B-88AC-F4BC05578793}" dt="2023-02-26T00:40:04.781" v="5004" actId="164"/>
          <ac:spMkLst>
            <pc:docMk/>
            <pc:sldMk cId="2785112265" sldId="550145276"/>
            <ac:spMk id="37" creationId="{EB808986-347E-3153-17A3-71F2F8A63B12}"/>
          </ac:spMkLst>
        </pc:spChg>
        <pc:spChg chg="add mod">
          <ac:chgData name="Anthony Agnesina" userId="638e315c-bfa2-4aa3-80a7-8c4dd790ba24" providerId="ADAL" clId="{5A813786-58F1-4D7B-88AC-F4BC05578793}" dt="2023-02-26T00:53:43.671" v="5403" actId="164"/>
          <ac:spMkLst>
            <pc:docMk/>
            <pc:sldMk cId="2785112265" sldId="550145276"/>
            <ac:spMk id="39" creationId="{FEC1551C-C363-FDAA-4B5E-63A67EEA944B}"/>
          </ac:spMkLst>
        </pc:spChg>
        <pc:spChg chg="add mod">
          <ac:chgData name="Anthony Agnesina" userId="638e315c-bfa2-4aa3-80a7-8c4dd790ba24" providerId="ADAL" clId="{5A813786-58F1-4D7B-88AC-F4BC05578793}" dt="2023-02-26T00:56:00.235" v="5507" actId="1076"/>
          <ac:spMkLst>
            <pc:docMk/>
            <pc:sldMk cId="2785112265" sldId="550145276"/>
            <ac:spMk id="48" creationId="{4E91EDC4-335B-6F11-6494-0DDC13A0D078}"/>
          </ac:spMkLst>
        </pc:spChg>
        <pc:spChg chg="add mod">
          <ac:chgData name="Anthony Agnesina" userId="638e315c-bfa2-4aa3-80a7-8c4dd790ba24" providerId="ADAL" clId="{5A813786-58F1-4D7B-88AC-F4BC05578793}" dt="2023-02-26T00:53:43.671" v="5403" actId="164"/>
          <ac:spMkLst>
            <pc:docMk/>
            <pc:sldMk cId="2785112265" sldId="550145276"/>
            <ac:spMk id="49" creationId="{37E4D21B-51B3-71AE-F156-C58A229D108C}"/>
          </ac:spMkLst>
        </pc:spChg>
        <pc:spChg chg="add mod">
          <ac:chgData name="Anthony Agnesina" userId="638e315c-bfa2-4aa3-80a7-8c4dd790ba24" providerId="ADAL" clId="{5A813786-58F1-4D7B-88AC-F4BC05578793}" dt="2023-02-26T00:55:51.738" v="5506" actId="164"/>
          <ac:spMkLst>
            <pc:docMk/>
            <pc:sldMk cId="2785112265" sldId="550145276"/>
            <ac:spMk id="52" creationId="{271D6506-DC3F-A81E-0310-DF7140AC5D96}"/>
          </ac:spMkLst>
        </pc:spChg>
        <pc:spChg chg="add mod">
          <ac:chgData name="Anthony Agnesina" userId="638e315c-bfa2-4aa3-80a7-8c4dd790ba24" providerId="ADAL" clId="{5A813786-58F1-4D7B-88AC-F4BC05578793}" dt="2023-02-26T00:55:51.738" v="5506" actId="164"/>
          <ac:spMkLst>
            <pc:docMk/>
            <pc:sldMk cId="2785112265" sldId="550145276"/>
            <ac:spMk id="53" creationId="{1419A2C3-73AC-837B-1534-09CC07D108E2}"/>
          </ac:spMkLst>
        </pc:spChg>
        <pc:spChg chg="add mod">
          <ac:chgData name="Anthony Agnesina" userId="638e315c-bfa2-4aa3-80a7-8c4dd790ba24" providerId="ADAL" clId="{5A813786-58F1-4D7B-88AC-F4BC05578793}" dt="2023-02-26T00:57:08.390" v="5537" actId="164"/>
          <ac:spMkLst>
            <pc:docMk/>
            <pc:sldMk cId="2785112265" sldId="550145276"/>
            <ac:spMk id="60" creationId="{FD79E2B0-7674-8704-BE2C-BBA7D8540056}"/>
          </ac:spMkLst>
        </pc:spChg>
        <pc:spChg chg="add mod">
          <ac:chgData name="Anthony Agnesina" userId="638e315c-bfa2-4aa3-80a7-8c4dd790ba24" providerId="ADAL" clId="{5A813786-58F1-4D7B-88AC-F4BC05578793}" dt="2023-02-26T00:56:57.164" v="5534" actId="164"/>
          <ac:spMkLst>
            <pc:docMk/>
            <pc:sldMk cId="2785112265" sldId="550145276"/>
            <ac:spMk id="61" creationId="{BD790C70-422D-4F60-A5A1-10023B2FDEC0}"/>
          </ac:spMkLst>
        </pc:spChg>
        <pc:spChg chg="add del mod">
          <ac:chgData name="Anthony Agnesina" userId="638e315c-bfa2-4aa3-80a7-8c4dd790ba24" providerId="ADAL" clId="{5A813786-58F1-4D7B-88AC-F4BC05578793}" dt="2023-02-26T00:57:24.350" v="5540"/>
          <ac:spMkLst>
            <pc:docMk/>
            <pc:sldMk cId="2785112265" sldId="550145276"/>
            <ac:spMk id="1027" creationId="{95B9B9A9-1642-A216-B84D-14F865BCBB51}"/>
          </ac:spMkLst>
        </pc:spChg>
        <pc:spChg chg="add del mod">
          <ac:chgData name="Anthony Agnesina" userId="638e315c-bfa2-4aa3-80a7-8c4dd790ba24" providerId="ADAL" clId="{5A813786-58F1-4D7B-88AC-F4BC05578793}" dt="2023-02-26T00:57:42.404" v="5550"/>
          <ac:spMkLst>
            <pc:docMk/>
            <pc:sldMk cId="2785112265" sldId="550145276"/>
            <ac:spMk id="1028" creationId="{43377186-2F2C-6399-5FE9-34424F81A3C9}"/>
          </ac:spMkLst>
        </pc:spChg>
        <pc:spChg chg="add del mod">
          <ac:chgData name="Anthony Agnesina" userId="638e315c-bfa2-4aa3-80a7-8c4dd790ba24" providerId="ADAL" clId="{5A813786-58F1-4D7B-88AC-F4BC05578793}" dt="2023-02-26T02:01:16.409" v="7897" actId="478"/>
          <ac:spMkLst>
            <pc:docMk/>
            <pc:sldMk cId="2785112265" sldId="550145276"/>
            <ac:spMk id="1032" creationId="{79D71672-A9F3-CE64-C4D9-6F0C24BC52F5}"/>
          </ac:spMkLst>
        </pc:spChg>
        <pc:grpChg chg="add del mod">
          <ac:chgData name="Anthony Agnesina" userId="638e315c-bfa2-4aa3-80a7-8c4dd790ba24" providerId="ADAL" clId="{5A813786-58F1-4D7B-88AC-F4BC05578793}" dt="2023-02-26T00:38:33.587" v="4968" actId="478"/>
          <ac:grpSpMkLst>
            <pc:docMk/>
            <pc:sldMk cId="2785112265" sldId="550145276"/>
            <ac:grpSpMk id="3" creationId="{8F521D84-34DC-B14C-A66C-06210C969BE3}"/>
          </ac:grpSpMkLst>
        </pc:grpChg>
        <pc:grpChg chg="mod topLvl">
          <ac:chgData name="Anthony Agnesina" userId="638e315c-bfa2-4aa3-80a7-8c4dd790ba24" providerId="ADAL" clId="{5A813786-58F1-4D7B-88AC-F4BC05578793}" dt="2023-02-26T00:39:40.765" v="4989" actId="164"/>
          <ac:grpSpMkLst>
            <pc:docMk/>
            <pc:sldMk cId="2785112265" sldId="550145276"/>
            <ac:grpSpMk id="6" creationId="{B79D12BA-4342-7CF9-1A57-A664B4AACCD8}"/>
          </ac:grpSpMkLst>
        </pc:grpChg>
        <pc:grpChg chg="del mod">
          <ac:chgData name="Anthony Agnesina" userId="638e315c-bfa2-4aa3-80a7-8c4dd790ba24" providerId="ADAL" clId="{5A813786-58F1-4D7B-88AC-F4BC05578793}" dt="2023-02-26T00:38:31.713" v="4967" actId="478"/>
          <ac:grpSpMkLst>
            <pc:docMk/>
            <pc:sldMk cId="2785112265" sldId="550145276"/>
            <ac:grpSpMk id="11" creationId="{5FEE3BA2-6727-23C6-7D18-E95A74C08C9B}"/>
          </ac:grpSpMkLst>
        </pc:grpChg>
        <pc:grpChg chg="mod">
          <ac:chgData name="Anthony Agnesina" userId="638e315c-bfa2-4aa3-80a7-8c4dd790ba24" providerId="ADAL" clId="{5A813786-58F1-4D7B-88AC-F4BC05578793}" dt="2023-02-26T00:38:27.774" v="4966"/>
          <ac:grpSpMkLst>
            <pc:docMk/>
            <pc:sldMk cId="2785112265" sldId="550145276"/>
            <ac:grpSpMk id="12" creationId="{135B3593-1F38-E016-0AFE-BDED53A981FB}"/>
          </ac:grpSpMkLst>
        </pc:grpChg>
        <pc:grpChg chg="mod">
          <ac:chgData name="Anthony Agnesina" userId="638e315c-bfa2-4aa3-80a7-8c4dd790ba24" providerId="ADAL" clId="{5A813786-58F1-4D7B-88AC-F4BC05578793}" dt="2023-02-26T00:38:27.774" v="4966"/>
          <ac:grpSpMkLst>
            <pc:docMk/>
            <pc:sldMk cId="2785112265" sldId="550145276"/>
            <ac:grpSpMk id="15" creationId="{9B0575C8-0093-390F-9E90-B07164BFBE61}"/>
          </ac:grpSpMkLst>
        </pc:grpChg>
        <pc:grpChg chg="add mod">
          <ac:chgData name="Anthony Agnesina" userId="638e315c-bfa2-4aa3-80a7-8c4dd790ba24" providerId="ADAL" clId="{5A813786-58F1-4D7B-88AC-F4BC05578793}" dt="2023-02-26T00:40:04.781" v="5004" actId="164"/>
          <ac:grpSpMkLst>
            <pc:docMk/>
            <pc:sldMk cId="2785112265" sldId="550145276"/>
            <ac:grpSpMk id="36" creationId="{2E3D6800-8216-5B30-DB4D-E2BF843A8B03}"/>
          </ac:grpSpMkLst>
        </pc:grpChg>
        <pc:grpChg chg="add mod">
          <ac:chgData name="Anthony Agnesina" userId="638e315c-bfa2-4aa3-80a7-8c4dd790ba24" providerId="ADAL" clId="{5A813786-58F1-4D7B-88AC-F4BC05578793}" dt="2023-02-26T00:47:21.735" v="5164" actId="1076"/>
          <ac:grpSpMkLst>
            <pc:docMk/>
            <pc:sldMk cId="2785112265" sldId="550145276"/>
            <ac:grpSpMk id="38" creationId="{D3F3384E-7F03-2940-1BE7-E61DF40AB0D8}"/>
          </ac:grpSpMkLst>
        </pc:grpChg>
        <pc:grpChg chg="add mod">
          <ac:chgData name="Anthony Agnesina" userId="638e315c-bfa2-4aa3-80a7-8c4dd790ba24" providerId="ADAL" clId="{5A813786-58F1-4D7B-88AC-F4BC05578793}" dt="2023-02-26T00:55:51.738" v="5506" actId="164"/>
          <ac:grpSpMkLst>
            <pc:docMk/>
            <pc:sldMk cId="2785112265" sldId="550145276"/>
            <ac:grpSpMk id="50" creationId="{17E0146E-A27E-F318-8EE1-072F80EF22F0}"/>
          </ac:grpSpMkLst>
        </pc:grpChg>
        <pc:grpChg chg="add mod">
          <ac:chgData name="Anthony Agnesina" userId="638e315c-bfa2-4aa3-80a7-8c4dd790ba24" providerId="ADAL" clId="{5A813786-58F1-4D7B-88AC-F4BC05578793}" dt="2023-02-26T00:56:57.164" v="5534" actId="164"/>
          <ac:grpSpMkLst>
            <pc:docMk/>
            <pc:sldMk cId="2785112265" sldId="550145276"/>
            <ac:grpSpMk id="57" creationId="{C6039C58-B0EC-FD4A-F564-4A65292AC266}"/>
          </ac:grpSpMkLst>
        </pc:grpChg>
        <pc:grpChg chg="del">
          <ac:chgData name="Anthony Agnesina" userId="638e315c-bfa2-4aa3-80a7-8c4dd790ba24" providerId="ADAL" clId="{5A813786-58F1-4D7B-88AC-F4BC05578793}" dt="2023-02-26T00:33:39.758" v="4799" actId="478"/>
          <ac:grpSpMkLst>
            <pc:docMk/>
            <pc:sldMk cId="2785112265" sldId="550145276"/>
            <ac:grpSpMk id="59" creationId="{A1B388B2-3273-7EA5-B770-C629885B653C}"/>
          </ac:grpSpMkLst>
        </pc:grpChg>
        <pc:grpChg chg="add mod">
          <ac:chgData name="Anthony Agnesina" userId="638e315c-bfa2-4aa3-80a7-8c4dd790ba24" providerId="ADAL" clId="{5A813786-58F1-4D7B-88AC-F4BC05578793}" dt="2023-02-26T00:57:08.390" v="5537" actId="164"/>
          <ac:grpSpMkLst>
            <pc:docMk/>
            <pc:sldMk cId="2785112265" sldId="550145276"/>
            <ac:grpSpMk id="63" creationId="{E1FAF837-A46C-AE35-1EF1-D0FF725C34DB}"/>
          </ac:grpSpMkLst>
        </pc:grpChg>
        <pc:grpChg chg="del">
          <ac:chgData name="Anthony Agnesina" userId="638e315c-bfa2-4aa3-80a7-8c4dd790ba24" providerId="ADAL" clId="{5A813786-58F1-4D7B-88AC-F4BC05578793}" dt="2023-02-26T00:34:51.787" v="4863" actId="478"/>
          <ac:grpSpMkLst>
            <pc:docMk/>
            <pc:sldMk cId="2785112265" sldId="550145276"/>
            <ac:grpSpMk id="1024" creationId="{95D10B47-10F5-8792-9D08-AAC922D7001D}"/>
          </ac:grpSpMkLst>
        </pc:grpChg>
        <pc:grpChg chg="add mod">
          <ac:chgData name="Anthony Agnesina" userId="638e315c-bfa2-4aa3-80a7-8c4dd790ba24" providerId="ADAL" clId="{5A813786-58F1-4D7B-88AC-F4BC05578793}" dt="2023-02-26T00:58:13.090" v="5560" actId="1076"/>
          <ac:grpSpMkLst>
            <pc:docMk/>
            <pc:sldMk cId="2785112265" sldId="550145276"/>
            <ac:grpSpMk id="1025" creationId="{AC7D1F6E-C9C9-DD11-B6E4-5D2E383F83B6}"/>
          </ac:grpSpMkLst>
        </pc:grpChg>
        <pc:picChg chg="add del mod">
          <ac:chgData name="Anthony Agnesina" userId="638e315c-bfa2-4aa3-80a7-8c4dd790ba24" providerId="ADAL" clId="{5A813786-58F1-4D7B-88AC-F4BC05578793}" dt="2023-02-26T00:58:07.795" v="5559"/>
          <ac:picMkLst>
            <pc:docMk/>
            <pc:sldMk cId="2785112265" sldId="550145276"/>
            <ac:picMk id="1029" creationId="{05E201A2-6F9B-8B76-07D6-C05190AD71E0}"/>
          </ac:picMkLst>
        </pc:picChg>
        <pc:picChg chg="add del mod">
          <ac:chgData name="Anthony Agnesina" userId="638e315c-bfa2-4aa3-80a7-8c4dd790ba24" providerId="ADAL" clId="{5A813786-58F1-4D7B-88AC-F4BC05578793}" dt="2023-02-26T00:58:07.795" v="5559"/>
          <ac:picMkLst>
            <pc:docMk/>
            <pc:sldMk cId="2785112265" sldId="550145276"/>
            <ac:picMk id="1030" creationId="{2ABE5068-A638-4FE5-E11B-F6BDBB9D8F18}"/>
          </ac:picMkLst>
        </pc:picChg>
        <pc:cxnChg chg="mod">
          <ac:chgData name="Anthony Agnesina" userId="638e315c-bfa2-4aa3-80a7-8c4dd790ba24" providerId="ADAL" clId="{5A813786-58F1-4D7B-88AC-F4BC05578793}" dt="2023-02-26T00:38:27.774" v="4966"/>
          <ac:cxnSpMkLst>
            <pc:docMk/>
            <pc:sldMk cId="2785112265" sldId="550145276"/>
            <ac:cxnSpMk id="13" creationId="{F43D80B1-AD50-DFDC-BD9F-EEE03FF20BEF}"/>
          </ac:cxnSpMkLst>
        </pc:cxnChg>
        <pc:cxnChg chg="mod">
          <ac:chgData name="Anthony Agnesina" userId="638e315c-bfa2-4aa3-80a7-8c4dd790ba24" providerId="ADAL" clId="{5A813786-58F1-4D7B-88AC-F4BC05578793}" dt="2023-02-26T00:38:27.774" v="4966"/>
          <ac:cxnSpMkLst>
            <pc:docMk/>
            <pc:sldMk cId="2785112265" sldId="550145276"/>
            <ac:cxnSpMk id="14" creationId="{9A896EB3-FA00-A446-7985-020BE211D04D}"/>
          </ac:cxnSpMkLst>
        </pc:cxnChg>
        <pc:cxnChg chg="mod">
          <ac:chgData name="Anthony Agnesina" userId="638e315c-bfa2-4aa3-80a7-8c4dd790ba24" providerId="ADAL" clId="{5A813786-58F1-4D7B-88AC-F4BC05578793}" dt="2023-02-26T00:38:27.774" v="4966"/>
          <ac:cxnSpMkLst>
            <pc:docMk/>
            <pc:sldMk cId="2785112265" sldId="550145276"/>
            <ac:cxnSpMk id="16" creationId="{CB614F65-7F84-9503-86B0-69D87B9C013A}"/>
          </ac:cxnSpMkLst>
        </pc:cxnChg>
        <pc:cxnChg chg="add mod">
          <ac:chgData name="Anthony Agnesina" userId="638e315c-bfa2-4aa3-80a7-8c4dd790ba24" providerId="ADAL" clId="{5A813786-58F1-4D7B-88AC-F4BC05578793}" dt="2023-02-26T00:39:40.765" v="4989" actId="164"/>
          <ac:cxnSpMkLst>
            <pc:docMk/>
            <pc:sldMk cId="2785112265" sldId="550145276"/>
            <ac:cxnSpMk id="25" creationId="{F53CDF8E-D48A-4F4E-E4DD-6F138FFF9751}"/>
          </ac:cxnSpMkLst>
        </pc:cxnChg>
        <pc:cxnChg chg="add mod">
          <ac:chgData name="Anthony Agnesina" userId="638e315c-bfa2-4aa3-80a7-8c4dd790ba24" providerId="ADAL" clId="{5A813786-58F1-4D7B-88AC-F4BC05578793}" dt="2023-02-26T00:39:40.765" v="4989" actId="164"/>
          <ac:cxnSpMkLst>
            <pc:docMk/>
            <pc:sldMk cId="2785112265" sldId="550145276"/>
            <ac:cxnSpMk id="27" creationId="{D7AF37A7-5364-B1AF-2025-8F189152F81F}"/>
          </ac:cxnSpMkLst>
        </pc:cxnChg>
        <pc:cxnChg chg="add mod">
          <ac:chgData name="Anthony Agnesina" userId="638e315c-bfa2-4aa3-80a7-8c4dd790ba24" providerId="ADAL" clId="{5A813786-58F1-4D7B-88AC-F4BC05578793}" dt="2023-02-26T00:39:40.765" v="4989" actId="164"/>
          <ac:cxnSpMkLst>
            <pc:docMk/>
            <pc:sldMk cId="2785112265" sldId="550145276"/>
            <ac:cxnSpMk id="30" creationId="{5341031D-0443-530D-4D86-2CD201BF2820}"/>
          </ac:cxnSpMkLst>
        </pc:cxnChg>
        <pc:cxnChg chg="add mod">
          <ac:chgData name="Anthony Agnesina" userId="638e315c-bfa2-4aa3-80a7-8c4dd790ba24" providerId="ADAL" clId="{5A813786-58F1-4D7B-88AC-F4BC05578793}" dt="2023-02-26T00:39:40.765" v="4989" actId="164"/>
          <ac:cxnSpMkLst>
            <pc:docMk/>
            <pc:sldMk cId="2785112265" sldId="550145276"/>
            <ac:cxnSpMk id="32" creationId="{8A19C5FA-B025-F503-1524-0AD8FB9E4833}"/>
          </ac:cxnSpMkLst>
        </pc:cxnChg>
        <pc:cxnChg chg="mod">
          <ac:chgData name="Anthony Agnesina" userId="638e315c-bfa2-4aa3-80a7-8c4dd790ba24" providerId="ADAL" clId="{5A813786-58F1-4D7B-88AC-F4BC05578793}" dt="2023-02-26T00:33:39.758" v="4799" actId="478"/>
          <ac:cxnSpMkLst>
            <pc:docMk/>
            <pc:sldMk cId="2785112265" sldId="550145276"/>
            <ac:cxnSpMk id="47" creationId="{5A3B675B-37B5-3BCB-B778-422F6B2240CB}"/>
          </ac:cxnSpMkLst>
        </pc:cxnChg>
        <pc:cxnChg chg="mod">
          <ac:chgData name="Anthony Agnesina" userId="638e315c-bfa2-4aa3-80a7-8c4dd790ba24" providerId="ADAL" clId="{5A813786-58F1-4D7B-88AC-F4BC05578793}" dt="2023-02-26T00:33:39.758" v="4799" actId="478"/>
          <ac:cxnSpMkLst>
            <pc:docMk/>
            <pc:sldMk cId="2785112265" sldId="550145276"/>
            <ac:cxnSpMk id="51" creationId="{001D3225-E600-FCAB-30A2-13FEDE8FEF7B}"/>
          </ac:cxnSpMkLst>
        </pc:cxnChg>
      </pc:sldChg>
      <pc:sldChg chg="addSp delSp modSp add mod">
        <pc:chgData name="Anthony Agnesina" userId="638e315c-bfa2-4aa3-80a7-8c4dd790ba24" providerId="ADAL" clId="{5A813786-58F1-4D7B-88AC-F4BC05578793}" dt="2023-02-26T18:14:33.454" v="9746" actId="478"/>
        <pc:sldMkLst>
          <pc:docMk/>
          <pc:sldMk cId="370675411" sldId="550145277"/>
        </pc:sldMkLst>
        <pc:spChg chg="add del mod">
          <ac:chgData name="Anthony Agnesina" userId="638e315c-bfa2-4aa3-80a7-8c4dd790ba24" providerId="ADAL" clId="{5A813786-58F1-4D7B-88AC-F4BC05578793}" dt="2023-02-26T01:31:21.320" v="6750"/>
          <ac:spMkLst>
            <pc:docMk/>
            <pc:sldMk cId="370675411" sldId="550145277"/>
            <ac:spMk id="3" creationId="{65F2D080-9986-0EEF-17EE-BCA049FC8AEB}"/>
          </ac:spMkLst>
        </pc:spChg>
        <pc:spChg chg="add del mod">
          <ac:chgData name="Anthony Agnesina" userId="638e315c-bfa2-4aa3-80a7-8c4dd790ba24" providerId="ADAL" clId="{5A813786-58F1-4D7B-88AC-F4BC05578793}" dt="2023-02-26T18:14:33.454" v="9746" actId="478"/>
          <ac:spMkLst>
            <pc:docMk/>
            <pc:sldMk cId="370675411" sldId="550145277"/>
            <ac:spMk id="5" creationId="{51FE045F-F33B-0524-23B5-EE959ED624A0}"/>
          </ac:spMkLst>
        </pc:spChg>
        <pc:spChg chg="mod">
          <ac:chgData name="Anthony Agnesina" userId="638e315c-bfa2-4aa3-80a7-8c4dd790ba24" providerId="ADAL" clId="{5A813786-58F1-4D7B-88AC-F4BC05578793}" dt="2023-02-26T18:14:29.584" v="9744" actId="20577"/>
          <ac:spMkLst>
            <pc:docMk/>
            <pc:sldMk cId="370675411" sldId="550145277"/>
            <ac:spMk id="7" creationId="{D8DAB94A-5E86-4B64-9DAC-574AA2E4D2CA}"/>
          </ac:spMkLst>
        </pc:spChg>
        <pc:spChg chg="mod">
          <ac:chgData name="Anthony Agnesina" userId="638e315c-bfa2-4aa3-80a7-8c4dd790ba24" providerId="ADAL" clId="{5A813786-58F1-4D7B-88AC-F4BC05578793}" dt="2023-02-26T01:31:24.370" v="6751" actId="1076"/>
          <ac:spMkLst>
            <pc:docMk/>
            <pc:sldMk cId="370675411" sldId="550145277"/>
            <ac:spMk id="9" creationId="{F7D1433A-2A19-977E-35A7-3082E2C62904}"/>
          </ac:spMkLst>
        </pc:spChg>
        <pc:spChg chg="del mod">
          <ac:chgData name="Anthony Agnesina" userId="638e315c-bfa2-4aa3-80a7-8c4dd790ba24" providerId="ADAL" clId="{5A813786-58F1-4D7B-88AC-F4BC05578793}" dt="2023-02-26T18:14:32.455" v="9745" actId="478"/>
          <ac:spMkLst>
            <pc:docMk/>
            <pc:sldMk cId="370675411" sldId="550145277"/>
            <ac:spMk id="10" creationId="{3027AB70-FD08-47E9-8574-CA6CDCD07570}"/>
          </ac:spMkLst>
        </pc:spChg>
        <pc:spChg chg="del">
          <ac:chgData name="Anthony Agnesina" userId="638e315c-bfa2-4aa3-80a7-8c4dd790ba24" providerId="ADAL" clId="{5A813786-58F1-4D7B-88AC-F4BC05578793}" dt="2023-02-26T01:30:59.856" v="6739" actId="478"/>
          <ac:spMkLst>
            <pc:docMk/>
            <pc:sldMk cId="370675411" sldId="550145277"/>
            <ac:spMk id="22" creationId="{3ECFFABC-CA99-86B8-D91D-1FD7BF8DB352}"/>
          </ac:spMkLst>
        </pc:spChg>
        <pc:spChg chg="del">
          <ac:chgData name="Anthony Agnesina" userId="638e315c-bfa2-4aa3-80a7-8c4dd790ba24" providerId="ADAL" clId="{5A813786-58F1-4D7B-88AC-F4BC05578793}" dt="2023-02-26T01:31:00.922" v="6740" actId="478"/>
          <ac:spMkLst>
            <pc:docMk/>
            <pc:sldMk cId="370675411" sldId="550145277"/>
            <ac:spMk id="23" creationId="{F72DE6D9-303D-276F-7EC6-56AD782DB713}"/>
          </ac:spMkLst>
        </pc:spChg>
        <pc:spChg chg="del">
          <ac:chgData name="Anthony Agnesina" userId="638e315c-bfa2-4aa3-80a7-8c4dd790ba24" providerId="ADAL" clId="{5A813786-58F1-4D7B-88AC-F4BC05578793}" dt="2023-02-26T01:31:01.659" v="6741" actId="478"/>
          <ac:spMkLst>
            <pc:docMk/>
            <pc:sldMk cId="370675411" sldId="550145277"/>
            <ac:spMk id="24" creationId="{BFE7877F-F9B2-3314-01E7-ACBA3332ADEA}"/>
          </ac:spMkLst>
        </pc:spChg>
        <pc:picChg chg="add mod">
          <ac:chgData name="Anthony Agnesina" userId="638e315c-bfa2-4aa3-80a7-8c4dd790ba24" providerId="ADAL" clId="{5A813786-58F1-4D7B-88AC-F4BC05578793}" dt="2023-02-26T01:36:35.139" v="6915" actId="1076"/>
          <ac:picMkLst>
            <pc:docMk/>
            <pc:sldMk cId="370675411" sldId="550145277"/>
            <ac:picMk id="2" creationId="{FC736EE8-1626-A74F-E66A-FA42979A666B}"/>
          </ac:picMkLst>
        </pc:picChg>
        <pc:picChg chg="add mod">
          <ac:chgData name="Anthony Agnesina" userId="638e315c-bfa2-4aa3-80a7-8c4dd790ba24" providerId="ADAL" clId="{5A813786-58F1-4D7B-88AC-F4BC05578793}" dt="2023-02-26T01:36:35.139" v="6915" actId="1076"/>
          <ac:picMkLst>
            <pc:docMk/>
            <pc:sldMk cId="370675411" sldId="550145277"/>
            <ac:picMk id="4" creationId="{B555CCD2-1E90-AEDC-78F6-550417D5B1D6}"/>
          </ac:picMkLst>
        </pc:picChg>
      </pc:sldChg>
      <pc:sldChg chg="addSp delSp modSp add mod modClrScheme chgLayout">
        <pc:chgData name="Anthony Agnesina" userId="638e315c-bfa2-4aa3-80a7-8c4dd790ba24" providerId="ADAL" clId="{5A813786-58F1-4D7B-88AC-F4BC05578793}" dt="2023-02-26T18:06:12.647" v="9558" actId="108"/>
        <pc:sldMkLst>
          <pc:docMk/>
          <pc:sldMk cId="971912997" sldId="550145278"/>
        </pc:sldMkLst>
        <pc:spChg chg="add del mod ord">
          <ac:chgData name="Anthony Agnesina" userId="638e315c-bfa2-4aa3-80a7-8c4dd790ba24" providerId="ADAL" clId="{5A813786-58F1-4D7B-88AC-F4BC05578793}" dt="2023-02-26T03:18:35.420" v="9518" actId="700"/>
          <ac:spMkLst>
            <pc:docMk/>
            <pc:sldMk cId="971912997" sldId="550145278"/>
            <ac:spMk id="2" creationId="{05F63720-701A-517E-009E-8327F4479379}"/>
          </ac:spMkLst>
        </pc:spChg>
        <pc:spChg chg="del mod">
          <ac:chgData name="Anthony Agnesina" userId="638e315c-bfa2-4aa3-80a7-8c4dd790ba24" providerId="ADAL" clId="{5A813786-58F1-4D7B-88AC-F4BC05578793}" dt="2023-02-26T02:02:32.967" v="7975" actId="478"/>
          <ac:spMkLst>
            <pc:docMk/>
            <pc:sldMk cId="971912997" sldId="550145278"/>
            <ac:spMk id="2" creationId="{43864752-C98B-41D5-A8F0-CAAA5ACFFAB0}"/>
          </ac:spMkLst>
        </pc:spChg>
        <pc:spChg chg="mod ord">
          <ac:chgData name="Anthony Agnesina" userId="638e315c-bfa2-4aa3-80a7-8c4dd790ba24" providerId="ADAL" clId="{5A813786-58F1-4D7B-88AC-F4BC05578793}" dt="2023-02-26T03:18:40.103" v="9519" actId="700"/>
          <ac:spMkLst>
            <pc:docMk/>
            <pc:sldMk cId="971912997" sldId="550145278"/>
            <ac:spMk id="4" creationId="{F16C5838-5B15-4295-A6AB-336C44034843}"/>
          </ac:spMkLst>
        </pc:spChg>
        <pc:spChg chg="add del mod ord">
          <ac:chgData name="Anthony Agnesina" userId="638e315c-bfa2-4aa3-80a7-8c4dd790ba24" providerId="ADAL" clId="{5A813786-58F1-4D7B-88AC-F4BC05578793}" dt="2023-02-26T03:18:43.921" v="9520" actId="478"/>
          <ac:spMkLst>
            <pc:docMk/>
            <pc:sldMk cId="971912997" sldId="550145278"/>
            <ac:spMk id="5" creationId="{7A2F2DC0-2E75-F265-CC40-51FF529E3639}"/>
          </ac:spMkLst>
        </pc:spChg>
        <pc:spChg chg="mod ord">
          <ac:chgData name="Anthony Agnesina" userId="638e315c-bfa2-4aa3-80a7-8c4dd790ba24" providerId="ADAL" clId="{5A813786-58F1-4D7B-88AC-F4BC05578793}" dt="2023-02-26T18:06:12.647" v="9558" actId="108"/>
          <ac:spMkLst>
            <pc:docMk/>
            <pc:sldMk cId="971912997" sldId="550145278"/>
            <ac:spMk id="10" creationId="{4C4E44C6-E88C-4CDE-9E6A-035AA5A6FA95}"/>
          </ac:spMkLst>
        </pc:spChg>
        <pc:spChg chg="add del mod">
          <ac:chgData name="Anthony Agnesina" userId="638e315c-bfa2-4aa3-80a7-8c4dd790ba24" providerId="ADAL" clId="{5A813786-58F1-4D7B-88AC-F4BC05578793}" dt="2023-02-26T02:02:34.118" v="7976" actId="478"/>
          <ac:spMkLst>
            <pc:docMk/>
            <pc:sldMk cId="971912997" sldId="550145278"/>
            <ac:spMk id="12" creationId="{B17B7A22-E3AB-A53B-0296-A1772901996F}"/>
          </ac:spMkLst>
        </pc:spChg>
        <pc:spChg chg="del mod">
          <ac:chgData name="Anthony Agnesina" userId="638e315c-bfa2-4aa3-80a7-8c4dd790ba24" providerId="ADAL" clId="{5A813786-58F1-4D7B-88AC-F4BC05578793}" dt="2023-02-26T01:34:35.402" v="6795" actId="478"/>
          <ac:spMkLst>
            <pc:docMk/>
            <pc:sldMk cId="971912997" sldId="550145278"/>
            <ac:spMk id="16" creationId="{34AB701A-87CD-DDD3-31ED-C7FC721CEC7D}"/>
          </ac:spMkLst>
        </pc:spChg>
        <pc:grpChg chg="del">
          <ac:chgData name="Anthony Agnesina" userId="638e315c-bfa2-4aa3-80a7-8c4dd790ba24" providerId="ADAL" clId="{5A813786-58F1-4D7B-88AC-F4BC05578793}" dt="2023-02-26T01:34:31.297" v="6791" actId="478"/>
          <ac:grpSpMkLst>
            <pc:docMk/>
            <pc:sldMk cId="971912997" sldId="550145278"/>
            <ac:grpSpMk id="9" creationId="{34E11224-CEB3-7A8F-F008-F4DF79FF6C34}"/>
          </ac:grpSpMkLst>
        </pc:grpChg>
        <pc:picChg chg="add mod">
          <ac:chgData name="Anthony Agnesina" userId="638e315c-bfa2-4aa3-80a7-8c4dd790ba24" providerId="ADAL" clId="{5A813786-58F1-4D7B-88AC-F4BC05578793}" dt="2023-02-26T01:35:49.865" v="6906" actId="1076"/>
          <ac:picMkLst>
            <pc:docMk/>
            <pc:sldMk cId="971912997" sldId="550145278"/>
            <ac:picMk id="3" creationId="{1AB7C796-4A50-7DB2-5AAE-69261045F68E}"/>
          </ac:picMkLst>
        </pc:picChg>
        <pc:picChg chg="del">
          <ac:chgData name="Anthony Agnesina" userId="638e315c-bfa2-4aa3-80a7-8c4dd790ba24" providerId="ADAL" clId="{5A813786-58F1-4D7B-88AC-F4BC05578793}" dt="2023-02-26T01:34:32.999" v="6792" actId="478"/>
          <ac:picMkLst>
            <pc:docMk/>
            <pc:sldMk cId="971912997" sldId="550145278"/>
            <ac:picMk id="11" creationId="{32818C25-1507-67D6-FCB3-7F6F4E6D2F86}"/>
          </ac:picMkLst>
        </pc:picChg>
        <pc:picChg chg="del">
          <ac:chgData name="Anthony Agnesina" userId="638e315c-bfa2-4aa3-80a7-8c4dd790ba24" providerId="ADAL" clId="{5A813786-58F1-4D7B-88AC-F4BC05578793}" dt="2023-02-26T01:34:33.574" v="6793" actId="478"/>
          <ac:picMkLst>
            <pc:docMk/>
            <pc:sldMk cId="971912997" sldId="550145278"/>
            <ac:picMk id="14" creationId="{63F4469C-558A-CCF2-9187-45938E665603}"/>
          </ac:picMkLst>
        </pc:picChg>
      </pc:sldChg>
      <pc:sldChg chg="addSp delSp modSp add del mod">
        <pc:chgData name="Anthony Agnesina" userId="638e315c-bfa2-4aa3-80a7-8c4dd790ba24" providerId="ADAL" clId="{5A813786-58F1-4D7B-88AC-F4BC05578793}" dt="2023-02-26T02:25:15.521" v="8128" actId="47"/>
        <pc:sldMkLst>
          <pc:docMk/>
          <pc:sldMk cId="2896898867" sldId="550145279"/>
        </pc:sldMkLst>
        <pc:spChg chg="mod">
          <ac:chgData name="Anthony Agnesina" userId="638e315c-bfa2-4aa3-80a7-8c4dd790ba24" providerId="ADAL" clId="{5A813786-58F1-4D7B-88AC-F4BC05578793}" dt="2023-02-26T01:55:13.294" v="7695" actId="20577"/>
          <ac:spMkLst>
            <pc:docMk/>
            <pc:sldMk cId="2896898867" sldId="550145279"/>
            <ac:spMk id="2" creationId="{43864752-C98B-41D5-A8F0-CAAA5ACFFAB0}"/>
          </ac:spMkLst>
        </pc:spChg>
        <pc:spChg chg="del">
          <ac:chgData name="Anthony Agnesina" userId="638e315c-bfa2-4aa3-80a7-8c4dd790ba24" providerId="ADAL" clId="{5A813786-58F1-4D7B-88AC-F4BC05578793}" dt="2023-02-26T01:56:04.471" v="7710" actId="478"/>
          <ac:spMkLst>
            <pc:docMk/>
            <pc:sldMk cId="2896898867" sldId="550145279"/>
            <ac:spMk id="13" creationId="{05E26919-2256-E9D3-4BF4-672A010EFEF4}"/>
          </ac:spMkLst>
        </pc:spChg>
        <pc:spChg chg="add del mod">
          <ac:chgData name="Anthony Agnesina" userId="638e315c-bfa2-4aa3-80a7-8c4dd790ba24" providerId="ADAL" clId="{5A813786-58F1-4D7B-88AC-F4BC05578793}" dt="2023-02-26T01:56:06.507" v="7711" actId="478"/>
          <ac:spMkLst>
            <pc:docMk/>
            <pc:sldMk cId="2896898867" sldId="550145279"/>
            <ac:spMk id="15" creationId="{628CB052-2473-830C-50B4-5DDB3CE908E5}"/>
          </ac:spMkLst>
        </pc:spChg>
        <pc:grpChg chg="add mod">
          <ac:chgData name="Anthony Agnesina" userId="638e315c-bfa2-4aa3-80a7-8c4dd790ba24" providerId="ADAL" clId="{5A813786-58F1-4D7B-88AC-F4BC05578793}" dt="2023-02-26T01:56:12.390" v="7714" actId="1076"/>
          <ac:grpSpMkLst>
            <pc:docMk/>
            <pc:sldMk cId="2896898867" sldId="550145279"/>
            <ac:grpSpMk id="3" creationId="{96713F95-4E2D-E0DC-05F8-D0D9F37859CF}"/>
          </ac:grpSpMkLst>
        </pc:grpChg>
        <pc:grpChg chg="del">
          <ac:chgData name="Anthony Agnesina" userId="638e315c-bfa2-4aa3-80a7-8c4dd790ba24" providerId="ADAL" clId="{5A813786-58F1-4D7B-88AC-F4BC05578793}" dt="2023-02-26T01:55:50.081" v="7705" actId="478"/>
          <ac:grpSpMkLst>
            <pc:docMk/>
            <pc:sldMk cId="2896898867" sldId="550145279"/>
            <ac:grpSpMk id="162" creationId="{E7DFF7D4-C0FD-ECD7-F415-C1A3C4B3CFC4}"/>
          </ac:grpSpMkLst>
        </pc:grpChg>
        <pc:picChg chg="mod">
          <ac:chgData name="Anthony Agnesina" userId="638e315c-bfa2-4aa3-80a7-8c4dd790ba24" providerId="ADAL" clId="{5A813786-58F1-4D7B-88AC-F4BC05578793}" dt="2023-02-26T01:55:52.358" v="7706"/>
          <ac:picMkLst>
            <pc:docMk/>
            <pc:sldMk cId="2896898867" sldId="550145279"/>
            <ac:picMk id="5" creationId="{BA8F183E-5647-09D0-C14C-B8BC34C17098}"/>
          </ac:picMkLst>
        </pc:pic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6" creationId="{E2939EE0-B904-4B08-9578-54E193A2E73F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7" creationId="{F978BF99-0B31-142E-8B9B-719A6AC068A4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8" creationId="{7FC0EE42-D822-2067-3B79-0376B8A7E98E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9" creationId="{FFD8843D-CB35-8F0B-F418-B13162BDB6FE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10" creationId="{1EE096D8-6F33-CE6B-49C4-8D39978F03CF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11" creationId="{6F491BF1-3ACD-0D23-8715-4E8ACB4EE39D}"/>
          </ac:cxnSpMkLst>
        </pc:cxnChg>
        <pc:cxnChg chg="mod">
          <ac:chgData name="Anthony Agnesina" userId="638e315c-bfa2-4aa3-80a7-8c4dd790ba24" providerId="ADAL" clId="{5A813786-58F1-4D7B-88AC-F4BC05578793}" dt="2023-02-26T01:55:52.358" v="7706"/>
          <ac:cxnSpMkLst>
            <pc:docMk/>
            <pc:sldMk cId="2896898867" sldId="550145279"/>
            <ac:cxnSpMk id="12" creationId="{A047C5D7-E278-1F3D-778C-046A2CF83B3A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15" creationId="{9C9BEE07-95A0-9BE6-C981-902F48117DF6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18" creationId="{26C4271E-0A47-79FB-5204-6EDED57A0C4D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27" creationId="{AAEB443D-88FC-B858-EFF8-90835BD78FC0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47" creationId="{EBF5FFBA-A067-6639-F3D9-EC49CA110691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49" creationId="{4E4ED207-7257-AF89-6362-32B568390C39}"/>
          </ac:cxnSpMkLst>
        </pc:cxnChg>
        <pc:cxnChg chg="mod">
          <ac:chgData name="Anthony Agnesina" userId="638e315c-bfa2-4aa3-80a7-8c4dd790ba24" providerId="ADAL" clId="{5A813786-58F1-4D7B-88AC-F4BC05578793}" dt="2023-02-26T01:55:50.081" v="7705" actId="478"/>
          <ac:cxnSpMkLst>
            <pc:docMk/>
            <pc:sldMk cId="2896898867" sldId="550145279"/>
            <ac:cxnSpMk id="158" creationId="{6B6A1FDF-4CCB-75D8-A050-D38DDC0BB3F1}"/>
          </ac:cxnSpMkLst>
        </pc:cxnChg>
      </pc:sldChg>
      <pc:sldChg chg="addSp delSp modSp add mod">
        <pc:chgData name="Anthony Agnesina" userId="638e315c-bfa2-4aa3-80a7-8c4dd790ba24" providerId="ADAL" clId="{5A813786-58F1-4D7B-88AC-F4BC05578793}" dt="2023-02-26T02:56:02.291" v="8316" actId="1076"/>
        <pc:sldMkLst>
          <pc:docMk/>
          <pc:sldMk cId="1661389633" sldId="550145280"/>
        </pc:sldMkLst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6" creationId="{A262F47E-A9A8-CC90-B660-5E6F228A88CF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7" creationId="{9A8C42EB-7FA8-5889-F142-38A17F2D60E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8" creationId="{E58954A8-BDEF-754A-8C8A-FEB33966BBD6}"/>
          </ac:spMkLst>
        </pc:spChg>
        <pc:spChg chg="mod">
          <ac:chgData name="Anthony Agnesina" userId="638e315c-bfa2-4aa3-80a7-8c4dd790ba24" providerId="ADAL" clId="{5A813786-58F1-4D7B-88AC-F4BC05578793}" dt="2023-02-26T02:18:10.305" v="8103" actId="20577"/>
          <ac:spMkLst>
            <pc:docMk/>
            <pc:sldMk cId="1661389633" sldId="550145280"/>
            <ac:spMk id="9" creationId="{EFEF093D-C0E6-44EF-903A-3CAF042CB16C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0" creationId="{D091A59A-FEE0-6C94-D8ED-750566EB440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1" creationId="{A5067A48-1B8C-AB40-7875-53EAE527E37B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2" creationId="{BF974584-1477-8E4B-55A1-225F16762D3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3" creationId="{4BB26D8E-C587-1C45-DC7E-9F44B113070E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4" creationId="{9B5F8A75-26FD-D047-E0B3-D506C81EB71A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5" creationId="{698A1AF0-CAA9-F382-4850-53BF7F6AD5E0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6" creationId="{F70DC77B-1841-1A07-67EE-AB94DEF069A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7" creationId="{2CC89EA0-3930-08BA-BDAF-383D3F29DF58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8" creationId="{F5C9A35F-B399-0F27-1F33-EDF40E7E56CB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19" creationId="{CD8BE3D4-7E8C-3C0A-2A76-66B3496D9E51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0" creationId="{12B76CA7-EA18-C292-2A38-8AD2E79AE96A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1" creationId="{5C4FDFDF-FFA4-F247-390F-41982D3D7F2C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2" creationId="{D29932AC-2439-545B-2A25-DE3EEBB0DCCC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3" creationId="{83F2A49E-9961-3761-E9AD-2E0D50B7AFAD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4" creationId="{19017FE9-19B3-457A-133A-098CBD5554D8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5" creationId="{B2786538-FE38-D214-BEDE-BEAFB19514E8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6" creationId="{897CA44A-D676-201B-8F4E-B91830D61566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7" creationId="{B15882A2-848F-0278-01C4-A634A5015BBD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8" creationId="{9ACB070F-6C3A-5F96-CC50-8C715470377B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29" creationId="{7C38D6AA-6536-ADA1-CC10-F786C27D8343}"/>
          </ac:spMkLst>
        </pc:spChg>
        <pc:spChg chg="add del mod">
          <ac:chgData name="Anthony Agnesina" userId="638e315c-bfa2-4aa3-80a7-8c4dd790ba24" providerId="ADAL" clId="{5A813786-58F1-4D7B-88AC-F4BC05578793}" dt="2023-02-26T02:25:23.455" v="8130"/>
          <ac:spMkLst>
            <pc:docMk/>
            <pc:sldMk cId="1661389633" sldId="550145280"/>
            <ac:spMk id="30" creationId="{5E3B6077-0DFD-6C28-526D-C291A733ED86}"/>
          </ac:spMkLst>
        </pc:spChg>
        <pc:spChg chg="add mod">
          <ac:chgData name="Anthony Agnesina" userId="638e315c-bfa2-4aa3-80a7-8c4dd790ba24" providerId="ADAL" clId="{5A813786-58F1-4D7B-88AC-F4BC05578793}" dt="2023-02-26T02:26:00.703" v="8183" actId="12788"/>
          <ac:spMkLst>
            <pc:docMk/>
            <pc:sldMk cId="1661389633" sldId="550145280"/>
            <ac:spMk id="31" creationId="{E2158CA7-77AC-7D27-2472-3CA55C583846}"/>
          </ac:spMkLst>
        </pc:spChg>
        <pc:spChg chg="add mod">
          <ac:chgData name="Anthony Agnesina" userId="638e315c-bfa2-4aa3-80a7-8c4dd790ba24" providerId="ADAL" clId="{5A813786-58F1-4D7B-88AC-F4BC05578793}" dt="2023-02-26T02:26:15.140" v="8191" actId="12788"/>
          <ac:spMkLst>
            <pc:docMk/>
            <pc:sldMk cId="1661389633" sldId="550145280"/>
            <ac:spMk id="32" creationId="{F16F5D71-C611-9632-B52B-D5E30F2F6D8B}"/>
          </ac:spMkLst>
        </pc:spChg>
        <pc:spChg chg="add del mod">
          <ac:chgData name="Anthony Agnesina" userId="638e315c-bfa2-4aa3-80a7-8c4dd790ba24" providerId="ADAL" clId="{5A813786-58F1-4D7B-88AC-F4BC05578793}" dt="2023-02-26T02:26:32.633" v="8198"/>
          <ac:spMkLst>
            <pc:docMk/>
            <pc:sldMk cId="1661389633" sldId="550145280"/>
            <ac:spMk id="34" creationId="{63B6FD34-581B-582D-EB3F-8194BEE9D61B}"/>
          </ac:spMkLst>
        </pc:spChg>
        <pc:spChg chg="add mod">
          <ac:chgData name="Anthony Agnesina" userId="638e315c-bfa2-4aa3-80a7-8c4dd790ba24" providerId="ADAL" clId="{5A813786-58F1-4D7B-88AC-F4BC05578793}" dt="2023-02-26T02:55:25.429" v="8312" actId="1076"/>
          <ac:spMkLst>
            <pc:docMk/>
            <pc:sldMk cId="1661389633" sldId="550145280"/>
            <ac:spMk id="37" creationId="{C51A1355-6DA4-FF8A-1317-03AC07E22571}"/>
          </ac:spMkLst>
        </pc:spChg>
        <pc:spChg chg="add mod">
          <ac:chgData name="Anthony Agnesina" userId="638e315c-bfa2-4aa3-80a7-8c4dd790ba24" providerId="ADAL" clId="{5A813786-58F1-4D7B-88AC-F4BC05578793}" dt="2023-02-26T02:55:23.873" v="8311" actId="1076"/>
          <ac:spMkLst>
            <pc:docMk/>
            <pc:sldMk cId="1661389633" sldId="550145280"/>
            <ac:spMk id="39" creationId="{0659410E-BE3C-8B83-8DD3-504788D296A7}"/>
          </ac:spMkLst>
        </pc:spChg>
        <pc:graphicFrameChg chg="add mod">
          <ac:chgData name="Anthony Agnesina" userId="638e315c-bfa2-4aa3-80a7-8c4dd790ba24" providerId="ADAL" clId="{5A813786-58F1-4D7B-88AC-F4BC05578793}" dt="2023-02-26T02:56:02.291" v="8316" actId="1076"/>
          <ac:graphicFrameMkLst>
            <pc:docMk/>
            <pc:sldMk cId="1661389633" sldId="550145280"/>
            <ac:graphicFrameMk id="2" creationId="{F0622A72-822C-277A-4ED6-7C9229F19A4F}"/>
          </ac:graphicFrameMkLst>
        </pc:graphicFrameChg>
        <pc:graphicFrameChg chg="add del mod">
          <ac:chgData name="Anthony Agnesina" userId="638e315c-bfa2-4aa3-80a7-8c4dd790ba24" providerId="ADAL" clId="{5A813786-58F1-4D7B-88AC-F4BC05578793}" dt="2023-02-26T02:17:55.560" v="8088" actId="478"/>
          <ac:graphicFrameMkLst>
            <pc:docMk/>
            <pc:sldMk cId="1661389633" sldId="550145280"/>
            <ac:graphicFrameMk id="3" creationId="{A9782C21-6C51-0168-72FC-5EAB58A21BC3}"/>
          </ac:graphicFrameMkLst>
        </pc:graphicFrameChg>
        <pc:graphicFrameChg chg="del mod modGraphic">
          <ac:chgData name="Anthony Agnesina" userId="638e315c-bfa2-4aa3-80a7-8c4dd790ba24" providerId="ADAL" clId="{5A813786-58F1-4D7B-88AC-F4BC05578793}" dt="2023-02-26T02:00:43.148" v="7894" actId="478"/>
          <ac:graphicFrameMkLst>
            <pc:docMk/>
            <pc:sldMk cId="1661389633" sldId="550145280"/>
            <ac:graphicFrameMk id="4" creationId="{EB13FD01-053A-9543-4047-982C6F45874A}"/>
          </ac:graphicFrameMkLst>
        </pc:graphicFrameChg>
        <pc:graphicFrameChg chg="add mod">
          <ac:chgData name="Anthony Agnesina" userId="638e315c-bfa2-4aa3-80a7-8c4dd790ba24" providerId="ADAL" clId="{5A813786-58F1-4D7B-88AC-F4BC05578793}" dt="2023-02-26T02:27:51.862" v="8219" actId="692"/>
          <ac:graphicFrameMkLst>
            <pc:docMk/>
            <pc:sldMk cId="1661389633" sldId="550145280"/>
            <ac:graphicFrameMk id="5" creationId="{31872474-B39A-6F60-00CE-8BC2B9E7B011}"/>
          </ac:graphicFrameMkLst>
        </pc:graphicFrameChg>
        <pc:graphicFrameChg chg="add del mod">
          <ac:chgData name="Anthony Agnesina" userId="638e315c-bfa2-4aa3-80a7-8c4dd790ba24" providerId="ADAL" clId="{5A813786-58F1-4D7B-88AC-F4BC05578793}" dt="2023-02-26T02:26:34.108" v="8199"/>
          <ac:graphicFrameMkLst>
            <pc:docMk/>
            <pc:sldMk cId="1661389633" sldId="550145280"/>
            <ac:graphicFrameMk id="33" creationId="{F6CDE44A-2014-9DE1-0338-7C386338F044}"/>
          </ac:graphicFrameMkLst>
        </pc:graphicFrameChg>
        <pc:graphicFrameChg chg="add del mod">
          <ac:chgData name="Anthony Agnesina" userId="638e315c-bfa2-4aa3-80a7-8c4dd790ba24" providerId="ADAL" clId="{5A813786-58F1-4D7B-88AC-F4BC05578793}" dt="2023-02-26T02:26:32.633" v="8198"/>
          <ac:graphicFrameMkLst>
            <pc:docMk/>
            <pc:sldMk cId="1661389633" sldId="550145280"/>
            <ac:graphicFrameMk id="35" creationId="{FF138BD6-840C-7C34-D50E-33093F4F96E5}"/>
          </ac:graphicFrameMkLst>
        </pc:graphicFrameChg>
        <pc:graphicFrameChg chg="add mod">
          <ac:chgData name="Anthony Agnesina" userId="638e315c-bfa2-4aa3-80a7-8c4dd790ba24" providerId="ADAL" clId="{5A813786-58F1-4D7B-88AC-F4BC05578793}" dt="2023-02-26T02:55:18.430" v="8309" actId="1076"/>
          <ac:graphicFrameMkLst>
            <pc:docMk/>
            <pc:sldMk cId="1661389633" sldId="550145280"/>
            <ac:graphicFrameMk id="36" creationId="{CA2F608E-06AB-B1AF-59E2-1FD4485E51CC}"/>
          </ac:graphicFrameMkLst>
        </pc:graphicFrameChg>
        <pc:graphicFrameChg chg="add mod">
          <ac:chgData name="Anthony Agnesina" userId="638e315c-bfa2-4aa3-80a7-8c4dd790ba24" providerId="ADAL" clId="{5A813786-58F1-4D7B-88AC-F4BC05578793}" dt="2023-02-26T02:55:49.895" v="8314"/>
          <ac:graphicFrameMkLst>
            <pc:docMk/>
            <pc:sldMk cId="1661389633" sldId="550145280"/>
            <ac:graphicFrameMk id="38" creationId="{778197A8-F1D6-7A4C-AF46-69A4A111BADF}"/>
          </ac:graphicFrameMkLst>
        </pc:graphicFrameChg>
      </pc:sldChg>
      <pc:sldChg chg="addSp delSp modSp add mod">
        <pc:chgData name="Anthony Agnesina" userId="638e315c-bfa2-4aa3-80a7-8c4dd790ba24" providerId="ADAL" clId="{5A813786-58F1-4D7B-88AC-F4BC05578793}" dt="2023-02-26T02:58:11.686" v="8372" actId="1076"/>
        <pc:sldMkLst>
          <pc:docMk/>
          <pc:sldMk cId="421843605" sldId="550145281"/>
        </pc:sldMkLst>
        <pc:spChg chg="mod">
          <ac:chgData name="Anthony Agnesina" userId="638e315c-bfa2-4aa3-80a7-8c4dd790ba24" providerId="ADAL" clId="{5A813786-58F1-4D7B-88AC-F4BC05578793}" dt="2023-02-26T02:56:59.396" v="8327"/>
          <ac:spMkLst>
            <pc:docMk/>
            <pc:sldMk cId="421843605" sldId="550145281"/>
            <ac:spMk id="7" creationId="{C75708AC-8938-6E55-1977-4683F83BDA76}"/>
          </ac:spMkLst>
        </pc:spChg>
        <pc:spChg chg="mod">
          <ac:chgData name="Anthony Agnesina" userId="638e315c-bfa2-4aa3-80a7-8c4dd790ba24" providerId="ADAL" clId="{5A813786-58F1-4D7B-88AC-F4BC05578793}" dt="2023-02-26T02:56:59.396" v="8327"/>
          <ac:spMkLst>
            <pc:docMk/>
            <pc:sldMk cId="421843605" sldId="550145281"/>
            <ac:spMk id="8" creationId="{034DD8FF-D683-D846-711D-1524EDF66787}"/>
          </ac:spMkLst>
        </pc:spChg>
        <pc:spChg chg="mod">
          <ac:chgData name="Anthony Agnesina" userId="638e315c-bfa2-4aa3-80a7-8c4dd790ba24" providerId="ADAL" clId="{5A813786-58F1-4D7B-88AC-F4BC05578793}" dt="2023-02-26T02:56:49.712" v="8324" actId="20577"/>
          <ac:spMkLst>
            <pc:docMk/>
            <pc:sldMk cId="421843605" sldId="550145281"/>
            <ac:spMk id="9" creationId="{EFEF093D-C0E6-44EF-903A-3CAF042CB16C}"/>
          </ac:spMkLst>
        </pc:spChg>
        <pc:spChg chg="del">
          <ac:chgData name="Anthony Agnesina" userId="638e315c-bfa2-4aa3-80a7-8c4dd790ba24" providerId="ADAL" clId="{5A813786-58F1-4D7B-88AC-F4BC05578793}" dt="2023-02-26T02:56:52.544" v="8325" actId="478"/>
          <ac:spMkLst>
            <pc:docMk/>
            <pc:sldMk cId="421843605" sldId="550145281"/>
            <ac:spMk id="31" creationId="{E2158CA7-77AC-7D27-2472-3CA55C583846}"/>
          </ac:spMkLst>
        </pc:spChg>
        <pc:spChg chg="del">
          <ac:chgData name="Anthony Agnesina" userId="638e315c-bfa2-4aa3-80a7-8c4dd790ba24" providerId="ADAL" clId="{5A813786-58F1-4D7B-88AC-F4BC05578793}" dt="2023-02-26T02:56:56.083" v="8326" actId="478"/>
          <ac:spMkLst>
            <pc:docMk/>
            <pc:sldMk cId="421843605" sldId="550145281"/>
            <ac:spMk id="32" creationId="{F16F5D71-C611-9632-B52B-D5E30F2F6D8B}"/>
          </ac:spMkLst>
        </pc:spChg>
        <pc:spChg chg="del">
          <ac:chgData name="Anthony Agnesina" userId="638e315c-bfa2-4aa3-80a7-8c4dd790ba24" providerId="ADAL" clId="{5A813786-58F1-4D7B-88AC-F4BC05578793}" dt="2023-02-26T02:56:56.083" v="8326" actId="478"/>
          <ac:spMkLst>
            <pc:docMk/>
            <pc:sldMk cId="421843605" sldId="550145281"/>
            <ac:spMk id="37" creationId="{C51A1355-6DA4-FF8A-1317-03AC07E22571}"/>
          </ac:spMkLst>
        </pc:spChg>
        <pc:spChg chg="del">
          <ac:chgData name="Anthony Agnesina" userId="638e315c-bfa2-4aa3-80a7-8c4dd790ba24" providerId="ADAL" clId="{5A813786-58F1-4D7B-88AC-F4BC05578793}" dt="2023-02-26T02:56:56.083" v="8326" actId="478"/>
          <ac:spMkLst>
            <pc:docMk/>
            <pc:sldMk cId="421843605" sldId="550145281"/>
            <ac:spMk id="39" creationId="{0659410E-BE3C-8B83-8DD3-504788D296A7}"/>
          </ac:spMkLst>
        </pc:spChg>
        <pc:grpChg chg="add del mod">
          <ac:chgData name="Anthony Agnesina" userId="638e315c-bfa2-4aa3-80a7-8c4dd790ba24" providerId="ADAL" clId="{5A813786-58F1-4D7B-88AC-F4BC05578793}" dt="2023-02-26T02:57:19.801" v="8348"/>
          <ac:grpSpMkLst>
            <pc:docMk/>
            <pc:sldMk cId="421843605" sldId="550145281"/>
            <ac:grpSpMk id="3" creationId="{7B6E6754-E8C1-59E9-12E7-C67430F3B729}"/>
          </ac:grpSpMkLst>
        </pc:grpChg>
        <pc:graphicFrameChg chg="del">
          <ac:chgData name="Anthony Agnesina" userId="638e315c-bfa2-4aa3-80a7-8c4dd790ba24" providerId="ADAL" clId="{5A813786-58F1-4D7B-88AC-F4BC05578793}" dt="2023-02-26T02:56:56.083" v="8326" actId="478"/>
          <ac:graphicFrameMkLst>
            <pc:docMk/>
            <pc:sldMk cId="421843605" sldId="550145281"/>
            <ac:graphicFrameMk id="2" creationId="{F0622A72-822C-277A-4ED6-7C9229F19A4F}"/>
          </ac:graphicFrameMkLst>
        </pc:graphicFrameChg>
        <pc:graphicFrameChg chg="del">
          <ac:chgData name="Anthony Agnesina" userId="638e315c-bfa2-4aa3-80a7-8c4dd790ba24" providerId="ADAL" clId="{5A813786-58F1-4D7B-88AC-F4BC05578793}" dt="2023-02-26T02:56:56.083" v="8326" actId="478"/>
          <ac:graphicFrameMkLst>
            <pc:docMk/>
            <pc:sldMk cId="421843605" sldId="550145281"/>
            <ac:graphicFrameMk id="5" creationId="{31872474-B39A-6F60-00CE-8BC2B9E7B011}"/>
          </ac:graphicFrameMkLst>
        </pc:graphicFrameChg>
        <pc:graphicFrameChg chg="del">
          <ac:chgData name="Anthony Agnesina" userId="638e315c-bfa2-4aa3-80a7-8c4dd790ba24" providerId="ADAL" clId="{5A813786-58F1-4D7B-88AC-F4BC05578793}" dt="2023-02-26T02:56:56.083" v="8326" actId="478"/>
          <ac:graphicFrameMkLst>
            <pc:docMk/>
            <pc:sldMk cId="421843605" sldId="550145281"/>
            <ac:graphicFrameMk id="36" creationId="{CA2F608E-06AB-B1AF-59E2-1FD4485E51CC}"/>
          </ac:graphicFrameMkLst>
        </pc:graphicFrameChg>
        <pc:graphicFrameChg chg="del">
          <ac:chgData name="Anthony Agnesina" userId="638e315c-bfa2-4aa3-80a7-8c4dd790ba24" providerId="ADAL" clId="{5A813786-58F1-4D7B-88AC-F4BC05578793}" dt="2023-02-26T02:56:56.083" v="8326" actId="478"/>
          <ac:graphicFrameMkLst>
            <pc:docMk/>
            <pc:sldMk cId="421843605" sldId="550145281"/>
            <ac:graphicFrameMk id="38" creationId="{778197A8-F1D6-7A4C-AF46-69A4A111BADF}"/>
          </ac:graphicFrameMkLst>
        </pc:graphicFrameChg>
        <pc:picChg chg="mod">
          <ac:chgData name="Anthony Agnesina" userId="638e315c-bfa2-4aa3-80a7-8c4dd790ba24" providerId="ADAL" clId="{5A813786-58F1-4D7B-88AC-F4BC05578793}" dt="2023-02-26T02:56:59.396" v="8327"/>
          <ac:picMkLst>
            <pc:docMk/>
            <pc:sldMk cId="421843605" sldId="550145281"/>
            <ac:picMk id="4" creationId="{33C36196-DC27-226E-F84F-991C520761C5}"/>
          </ac:picMkLst>
        </pc:picChg>
        <pc:picChg chg="mod">
          <ac:chgData name="Anthony Agnesina" userId="638e315c-bfa2-4aa3-80a7-8c4dd790ba24" providerId="ADAL" clId="{5A813786-58F1-4D7B-88AC-F4BC05578793}" dt="2023-02-26T02:56:59.396" v="8327"/>
          <ac:picMkLst>
            <pc:docMk/>
            <pc:sldMk cId="421843605" sldId="550145281"/>
            <ac:picMk id="6" creationId="{C33608CF-F988-AD43-8373-2593A7323C19}"/>
          </ac:picMkLst>
        </pc:picChg>
        <pc:picChg chg="add del mod">
          <ac:chgData name="Anthony Agnesina" userId="638e315c-bfa2-4aa3-80a7-8c4dd790ba24" providerId="ADAL" clId="{5A813786-58F1-4D7B-88AC-F4BC05578793}" dt="2023-02-26T02:57:19.801" v="8348"/>
          <ac:picMkLst>
            <pc:docMk/>
            <pc:sldMk cId="421843605" sldId="550145281"/>
            <ac:picMk id="10" creationId="{643D245B-E842-2F9F-80EE-E9A79CBD8052}"/>
          </ac:picMkLst>
        </pc:picChg>
        <pc:picChg chg="add mod">
          <ac:chgData name="Anthony Agnesina" userId="638e315c-bfa2-4aa3-80a7-8c4dd790ba24" providerId="ADAL" clId="{5A813786-58F1-4D7B-88AC-F4BC05578793}" dt="2023-02-26T02:58:11.686" v="8372" actId="1076"/>
          <ac:picMkLst>
            <pc:docMk/>
            <pc:sldMk cId="421843605" sldId="550145281"/>
            <ac:picMk id="11" creationId="{25984864-CEF7-2B27-825A-46BC49EAD363}"/>
          </ac:picMkLst>
        </pc:picChg>
        <pc:picChg chg="add mod">
          <ac:chgData name="Anthony Agnesina" userId="638e315c-bfa2-4aa3-80a7-8c4dd790ba24" providerId="ADAL" clId="{5A813786-58F1-4D7B-88AC-F4BC05578793}" dt="2023-02-26T02:58:07.522" v="8370" actId="1076"/>
          <ac:picMkLst>
            <pc:docMk/>
            <pc:sldMk cId="421843605" sldId="550145281"/>
            <ac:picMk id="12" creationId="{16AC881E-D5F0-A3B5-BA5E-93E3D812D3D9}"/>
          </ac:picMkLst>
        </pc:picChg>
      </pc:sldChg>
      <pc:sldChg chg="add del">
        <pc:chgData name="Anthony Agnesina" userId="638e315c-bfa2-4aa3-80a7-8c4dd790ba24" providerId="ADAL" clId="{5A813786-58F1-4D7B-88AC-F4BC05578793}" dt="2023-02-26T02:04:57.026" v="8020"/>
        <pc:sldMkLst>
          <pc:docMk/>
          <pc:sldMk cId="881125175" sldId="550145281"/>
        </pc:sldMkLst>
      </pc:sldChg>
      <pc:sldChg chg="add del">
        <pc:chgData name="Anthony Agnesina" userId="638e315c-bfa2-4aa3-80a7-8c4dd790ba24" providerId="ADAL" clId="{5A813786-58F1-4D7B-88AC-F4BC05578793}" dt="2023-02-26T02:25:13.340" v="8127" actId="47"/>
        <pc:sldMkLst>
          <pc:docMk/>
          <pc:sldMk cId="1377946607" sldId="550145281"/>
        </pc:sldMkLst>
      </pc:sldChg>
      <pc:sldChg chg="addSp delSp modSp add mod modClrScheme chgLayout">
        <pc:chgData name="Anthony Agnesina" userId="638e315c-bfa2-4aa3-80a7-8c4dd790ba24" providerId="ADAL" clId="{5A813786-58F1-4D7B-88AC-F4BC05578793}" dt="2023-02-26T18:24:47.227" v="9873" actId="20577"/>
        <pc:sldMkLst>
          <pc:docMk/>
          <pc:sldMk cId="423391551" sldId="550145282"/>
        </pc:sldMkLst>
        <pc:spChg chg="add del mod ord">
          <ac:chgData name="Anthony Agnesina" userId="638e315c-bfa2-4aa3-80a7-8c4dd790ba24" providerId="ADAL" clId="{5A813786-58F1-4D7B-88AC-F4BC05578793}" dt="2023-02-26T03:19:48.479" v="9525" actId="478"/>
          <ac:spMkLst>
            <pc:docMk/>
            <pc:sldMk cId="423391551" sldId="550145282"/>
            <ac:spMk id="2" creationId="{26A44B6E-FEDB-04B6-CF54-B6FC0EEF5DE8}"/>
          </ac:spMkLst>
        </pc:spChg>
        <pc:spChg chg="mod ord">
          <ac:chgData name="Anthony Agnesina" userId="638e315c-bfa2-4aa3-80a7-8c4dd790ba24" providerId="ADAL" clId="{5A813786-58F1-4D7B-88AC-F4BC05578793}" dt="2023-02-26T03:19:45.794" v="9524" actId="700"/>
          <ac:spMkLst>
            <pc:docMk/>
            <pc:sldMk cId="423391551" sldId="550145282"/>
            <ac:spMk id="4" creationId="{F16C5838-5B15-4295-A6AB-336C44034843}"/>
          </ac:spMkLst>
        </pc:spChg>
        <pc:spChg chg="mod">
          <ac:chgData name="Anthony Agnesina" userId="638e315c-bfa2-4aa3-80a7-8c4dd790ba24" providerId="ADAL" clId="{5A813786-58F1-4D7B-88AC-F4BC05578793}" dt="2023-02-26T02:58:59.965" v="8444"/>
          <ac:spMkLst>
            <pc:docMk/>
            <pc:sldMk cId="423391551" sldId="550145282"/>
            <ac:spMk id="8" creationId="{DBE2557A-5FA1-51D0-B1B4-60ABA700E6A7}"/>
          </ac:spMkLst>
        </pc:spChg>
        <pc:spChg chg="mod ord">
          <ac:chgData name="Anthony Agnesina" userId="638e315c-bfa2-4aa3-80a7-8c4dd790ba24" providerId="ADAL" clId="{5A813786-58F1-4D7B-88AC-F4BC05578793}" dt="2023-02-26T18:24:47.227" v="9873" actId="20577"/>
          <ac:spMkLst>
            <pc:docMk/>
            <pc:sldMk cId="423391551" sldId="550145282"/>
            <ac:spMk id="10" creationId="{4C4E44C6-E88C-4CDE-9E6A-035AA5A6FA95}"/>
          </ac:spMkLst>
        </pc:spChg>
        <pc:spChg chg="mod">
          <ac:chgData name="Anthony Agnesina" userId="638e315c-bfa2-4aa3-80a7-8c4dd790ba24" providerId="ADAL" clId="{5A813786-58F1-4D7B-88AC-F4BC05578793}" dt="2023-02-26T02:58:59.965" v="8444"/>
          <ac:spMkLst>
            <pc:docMk/>
            <pc:sldMk cId="423391551" sldId="550145282"/>
            <ac:spMk id="11" creationId="{9FC8EB3E-4AC0-B020-1781-580073F62A86}"/>
          </ac:spMkLst>
        </pc:spChg>
        <pc:grpChg chg="add del mod">
          <ac:chgData name="Anthony Agnesina" userId="638e315c-bfa2-4aa3-80a7-8c4dd790ba24" providerId="ADAL" clId="{5A813786-58F1-4D7B-88AC-F4BC05578793}" dt="2023-02-26T02:59:01.997" v="8447"/>
          <ac:grpSpMkLst>
            <pc:docMk/>
            <pc:sldMk cId="423391551" sldId="550145282"/>
            <ac:grpSpMk id="2" creationId="{9B4A61F1-51E3-DA9F-D15C-C5F79D08B483}"/>
          </ac:grpSpMkLst>
        </pc:grpChg>
        <pc:grpChg chg="mod">
          <ac:chgData name="Anthony Agnesina" userId="638e315c-bfa2-4aa3-80a7-8c4dd790ba24" providerId="ADAL" clId="{5A813786-58F1-4D7B-88AC-F4BC05578793}" dt="2023-02-26T02:58:59.965" v="8444"/>
          <ac:grpSpMkLst>
            <pc:docMk/>
            <pc:sldMk cId="423391551" sldId="550145282"/>
            <ac:grpSpMk id="6" creationId="{BF496F61-3E6D-57AF-82B7-0F352DB3411A}"/>
          </ac:grpSpMkLst>
        </pc:grpChg>
        <pc:grpChg chg="mod">
          <ac:chgData name="Anthony Agnesina" userId="638e315c-bfa2-4aa3-80a7-8c4dd790ba24" providerId="ADAL" clId="{5A813786-58F1-4D7B-88AC-F4BC05578793}" dt="2023-02-26T02:58:59.965" v="8444"/>
          <ac:grpSpMkLst>
            <pc:docMk/>
            <pc:sldMk cId="423391551" sldId="550145282"/>
            <ac:grpSpMk id="7" creationId="{8D3B1D30-567D-A496-FB14-703F7328B93E}"/>
          </ac:grpSpMkLst>
        </pc:grpChg>
        <pc:picChg chg="del">
          <ac:chgData name="Anthony Agnesina" userId="638e315c-bfa2-4aa3-80a7-8c4dd790ba24" providerId="ADAL" clId="{5A813786-58F1-4D7B-88AC-F4BC05578793}" dt="2023-02-26T02:58:31.365" v="8387" actId="478"/>
          <ac:picMkLst>
            <pc:docMk/>
            <pc:sldMk cId="423391551" sldId="550145282"/>
            <ac:picMk id="3" creationId="{1AB7C796-4A50-7DB2-5AAE-69261045F68E}"/>
          </ac:picMkLst>
        </pc:picChg>
        <pc:picChg chg="mod">
          <ac:chgData name="Anthony Agnesina" userId="638e315c-bfa2-4aa3-80a7-8c4dd790ba24" providerId="ADAL" clId="{5A813786-58F1-4D7B-88AC-F4BC05578793}" dt="2023-02-26T02:58:59.965" v="8444"/>
          <ac:picMkLst>
            <pc:docMk/>
            <pc:sldMk cId="423391551" sldId="550145282"/>
            <ac:picMk id="5" creationId="{B47FE8D9-FA6D-A4ED-4CBE-34F49325AE29}"/>
          </ac:picMkLst>
        </pc:picChg>
        <pc:picChg chg="mod">
          <ac:chgData name="Anthony Agnesina" userId="638e315c-bfa2-4aa3-80a7-8c4dd790ba24" providerId="ADAL" clId="{5A813786-58F1-4D7B-88AC-F4BC05578793}" dt="2023-02-26T02:58:59.965" v="8444"/>
          <ac:picMkLst>
            <pc:docMk/>
            <pc:sldMk cId="423391551" sldId="550145282"/>
            <ac:picMk id="9" creationId="{ADAD4473-E2B2-5109-3DB9-5FB303C177B1}"/>
          </ac:picMkLst>
        </pc:picChg>
        <pc:picChg chg="add mod">
          <ac:chgData name="Anthony Agnesina" userId="638e315c-bfa2-4aa3-80a7-8c4dd790ba24" providerId="ADAL" clId="{5A813786-58F1-4D7B-88AC-F4BC05578793}" dt="2023-02-26T03:01:01.856" v="8563" actId="1076"/>
          <ac:picMkLst>
            <pc:docMk/>
            <pc:sldMk cId="423391551" sldId="550145282"/>
            <ac:picMk id="12" creationId="{B685684D-6A92-CF65-5E01-F5FFD9BEFAEF}"/>
          </ac:picMkLst>
        </pc:picChg>
      </pc:sldChg>
      <pc:sldChg chg="addSp delSp modSp add mod modClrScheme chgLayout">
        <pc:chgData name="Anthony Agnesina" userId="638e315c-bfa2-4aa3-80a7-8c4dd790ba24" providerId="ADAL" clId="{5A813786-58F1-4D7B-88AC-F4BC05578793}" dt="2023-02-26T03:19:41.312" v="9523" actId="478"/>
        <pc:sldMkLst>
          <pc:docMk/>
          <pc:sldMk cId="1325911243" sldId="550145283"/>
        </pc:sldMkLst>
        <pc:spChg chg="add del mod ord">
          <ac:chgData name="Anthony Agnesina" userId="638e315c-bfa2-4aa3-80a7-8c4dd790ba24" providerId="ADAL" clId="{5A813786-58F1-4D7B-88AC-F4BC05578793}" dt="2023-02-26T03:19:41.312" v="9523" actId="478"/>
          <ac:spMkLst>
            <pc:docMk/>
            <pc:sldMk cId="1325911243" sldId="550145283"/>
            <ac:spMk id="2" creationId="{C816A0D2-A4C6-A5D9-DA2E-8DE78438C3ED}"/>
          </ac:spMkLst>
        </pc:spChg>
        <pc:spChg chg="mod ord">
          <ac:chgData name="Anthony Agnesina" userId="638e315c-bfa2-4aa3-80a7-8c4dd790ba24" providerId="ADAL" clId="{5A813786-58F1-4D7B-88AC-F4BC05578793}" dt="2023-02-26T03:19:38.201" v="9522" actId="700"/>
          <ac:spMkLst>
            <pc:docMk/>
            <pc:sldMk cId="1325911243" sldId="550145283"/>
            <ac:spMk id="4" creationId="{F16C5838-5B15-4295-A6AB-336C44034843}"/>
          </ac:spMkLst>
        </pc:spChg>
        <pc:spChg chg="mod ord">
          <ac:chgData name="Anthony Agnesina" userId="638e315c-bfa2-4aa3-80a7-8c4dd790ba24" providerId="ADAL" clId="{5A813786-58F1-4D7B-88AC-F4BC05578793}" dt="2023-02-26T03:19:38.201" v="9522" actId="700"/>
          <ac:spMkLst>
            <pc:docMk/>
            <pc:sldMk cId="1325911243" sldId="550145283"/>
            <ac:spMk id="10" creationId="{4C4E44C6-E88C-4CDE-9E6A-035AA5A6FA95}"/>
          </ac:spMkLst>
        </pc:spChg>
        <pc:picChg chg="del">
          <ac:chgData name="Anthony Agnesina" userId="638e315c-bfa2-4aa3-80a7-8c4dd790ba24" providerId="ADAL" clId="{5A813786-58F1-4D7B-88AC-F4BC05578793}" dt="2023-02-26T03:03:43.297" v="8780" actId="478"/>
          <ac:picMkLst>
            <pc:docMk/>
            <pc:sldMk cId="1325911243" sldId="550145283"/>
            <ac:picMk id="12" creationId="{B685684D-6A92-CF65-5E01-F5FFD9BEFAEF}"/>
          </ac:picMkLst>
        </pc:picChg>
      </pc:sldChg>
      <pc:sldChg chg="add del">
        <pc:chgData name="Anthony Agnesina" userId="638e315c-bfa2-4aa3-80a7-8c4dd790ba24" providerId="ADAL" clId="{5A813786-58F1-4D7B-88AC-F4BC05578793}" dt="2023-02-26T18:11:31.870" v="9606"/>
        <pc:sldMkLst>
          <pc:docMk/>
          <pc:sldMk cId="2576956989" sldId="550145284"/>
        </pc:sldMkLst>
      </pc:sldChg>
      <pc:sldChg chg="add del">
        <pc:chgData name="Anthony Agnesina" userId="638e315c-bfa2-4aa3-80a7-8c4dd790ba24" providerId="ADAL" clId="{5A813786-58F1-4D7B-88AC-F4BC05578793}" dt="2023-02-26T18:11:11.170" v="9604"/>
        <pc:sldMkLst>
          <pc:docMk/>
          <pc:sldMk cId="3451318435" sldId="550145284"/>
        </pc:sldMkLst>
      </pc:sldChg>
      <pc:sldMasterChg chg="modSldLayout">
        <pc:chgData name="Anthony Agnesina" userId="638e315c-bfa2-4aa3-80a7-8c4dd790ba24" providerId="ADAL" clId="{5A813786-58F1-4D7B-88AC-F4BC05578793}" dt="2023-02-25T22:06:28.767" v="939" actId="14100"/>
        <pc:sldMasterMkLst>
          <pc:docMk/>
          <pc:sldMasterMk cId="832407578" sldId="2147483660"/>
        </pc:sldMasterMkLst>
        <pc:sldLayoutChg chg="modSp mod">
          <pc:chgData name="Anthony Agnesina" userId="638e315c-bfa2-4aa3-80a7-8c4dd790ba24" providerId="ADAL" clId="{5A813786-58F1-4D7B-88AC-F4BC05578793}" dt="2023-02-25T22:06:28.767" v="939" actId="14100"/>
          <pc:sldLayoutMkLst>
            <pc:docMk/>
            <pc:sldMasterMk cId="832407578" sldId="2147483660"/>
            <pc:sldLayoutMk cId="356588546" sldId="2147483678"/>
          </pc:sldLayoutMkLst>
          <pc:spChg chg="mod">
            <ac:chgData name="Anthony Agnesina" userId="638e315c-bfa2-4aa3-80a7-8c4dd790ba24" providerId="ADAL" clId="{5A813786-58F1-4D7B-88AC-F4BC05578793}" dt="2023-02-25T22:06:28.767" v="939" actId="14100"/>
            <ac:spMkLst>
              <pc:docMk/>
              <pc:sldMasterMk cId="832407578" sldId="2147483660"/>
              <pc:sldLayoutMk cId="356588546" sldId="2147483678"/>
              <ac:spMk id="4" creationId="{BFFE7366-C86A-7B24-4079-3556645CE52B}"/>
            </ac:spMkLst>
          </pc:spChg>
        </pc:sldLayoutChg>
      </pc:sldMasterChg>
    </pc:docChg>
  </pc:docChgLst>
  <pc:docChgLst>
    <pc:chgData name="Rongjian Liang" userId="1b84b1d8-6c53-4808-b663-22e7563b27b5" providerId="ADAL" clId="{8A593CB1-F887-4494-83E1-81089ECCC5B4}"/>
    <pc:docChg chg="undo custSel addSld delSld modSld">
      <pc:chgData name="Rongjian Liang" userId="1b84b1d8-6c53-4808-b663-22e7563b27b5" providerId="ADAL" clId="{8A593CB1-F887-4494-83E1-81089ECCC5B4}" dt="2024-02-26T16:19:01.088" v="4356"/>
      <pc:docMkLst>
        <pc:docMk/>
      </pc:docMkLst>
      <pc:sldChg chg="addSp delSp modSp mod modTransition delAnim modAnim">
        <pc:chgData name="Rongjian Liang" userId="1b84b1d8-6c53-4808-b663-22e7563b27b5" providerId="ADAL" clId="{8A593CB1-F887-4494-83E1-81089ECCC5B4}" dt="2024-02-26T16:19:01.088" v="4356"/>
        <pc:sldMkLst>
          <pc:docMk/>
          <pc:sldMk cId="1887837470" sldId="256"/>
        </pc:sldMkLst>
        <pc:spChg chg="mod">
          <ac:chgData name="Rongjian Liang" userId="1b84b1d8-6c53-4808-b663-22e7563b27b5" providerId="ADAL" clId="{8A593CB1-F887-4494-83E1-81089ECCC5B4}" dt="2024-02-25T23:54:54.545" v="175" actId="1036"/>
          <ac:spMkLst>
            <pc:docMk/>
            <pc:sldMk cId="1887837470" sldId="256"/>
            <ac:spMk id="4" creationId="{F16C5838-5B15-4295-A6AB-336C44034843}"/>
          </ac:spMkLst>
        </pc:spChg>
        <pc:spChg chg="mod">
          <ac:chgData name="Rongjian Liang" userId="1b84b1d8-6c53-4808-b663-22e7563b27b5" providerId="ADAL" clId="{8A593CB1-F887-4494-83E1-81089ECCC5B4}" dt="2024-02-25T23:54:54.545" v="175" actId="1036"/>
          <ac:spMkLst>
            <pc:docMk/>
            <pc:sldMk cId="1887837470" sldId="256"/>
            <ac:spMk id="10" creationId="{4C4E44C6-E88C-4CDE-9E6A-035AA5A6FA95}"/>
          </ac:spMkLst>
        </pc:spChg>
        <pc:picChg chg="add del mod">
          <ac:chgData name="Rongjian Liang" userId="1b84b1d8-6c53-4808-b663-22e7563b27b5" providerId="ADAL" clId="{8A593CB1-F887-4494-83E1-81089ECCC5B4}" dt="2024-02-26T15:02:21.106" v="3202" actId="478"/>
          <ac:picMkLst>
            <pc:docMk/>
            <pc:sldMk cId="1887837470" sldId="256"/>
            <ac:picMk id="5" creationId="{B13DCAD6-AA1B-9AC2-CC69-5BBB5D119475}"/>
          </ac:picMkLst>
        </pc:picChg>
        <pc:picChg chg="add del mod">
          <ac:chgData name="Rongjian Liang" userId="1b84b1d8-6c53-4808-b663-22e7563b27b5" providerId="ADAL" clId="{8A593CB1-F887-4494-83E1-81089ECCC5B4}" dt="2024-02-26T15:56:54.241" v="4311"/>
          <ac:picMkLst>
            <pc:docMk/>
            <pc:sldMk cId="1887837470" sldId="256"/>
            <ac:picMk id="5" creationId="{BE842925-5E10-B3BB-70FB-E4C26F9D83A4}"/>
          </ac:picMkLst>
        </pc:picChg>
        <pc:picChg chg="add del mod">
          <ac:chgData name="Rongjian Liang" userId="1b84b1d8-6c53-4808-b663-22e7563b27b5" providerId="ADAL" clId="{8A593CB1-F887-4494-83E1-81089ECCC5B4}" dt="2024-02-26T15:57:04.510" v="4312" actId="478"/>
          <ac:picMkLst>
            <pc:docMk/>
            <pc:sldMk cId="1887837470" sldId="256"/>
            <ac:picMk id="6" creationId="{A200DB18-FE4C-8415-4A44-8AE4FA834C36}"/>
          </ac:picMkLst>
        </pc:picChg>
        <pc:picChg chg="add del mod">
          <ac:chgData name="Rongjian Liang" userId="1b84b1d8-6c53-4808-b663-22e7563b27b5" providerId="ADAL" clId="{8A593CB1-F887-4494-83E1-81089ECCC5B4}" dt="2024-02-26T15:58:08.789" v="4325"/>
          <ac:picMkLst>
            <pc:docMk/>
            <pc:sldMk cId="1887837470" sldId="256"/>
            <ac:picMk id="9" creationId="{D89F7CB6-6921-023D-8E33-56E966149C6F}"/>
          </ac:picMkLst>
        </pc:picChg>
        <pc:picChg chg="add del mod">
          <ac:chgData name="Rongjian Liang" userId="1b84b1d8-6c53-4808-b663-22e7563b27b5" providerId="ADAL" clId="{8A593CB1-F887-4494-83E1-81089ECCC5B4}" dt="2024-02-26T15:58:18.407" v="4327"/>
          <ac:picMkLst>
            <pc:docMk/>
            <pc:sldMk cId="1887837470" sldId="256"/>
            <ac:picMk id="11" creationId="{A71B966A-1464-CEEB-F280-10D783D4B165}"/>
          </ac:picMkLst>
        </pc:picChg>
        <pc:picChg chg="add del mod ord">
          <ac:chgData name="Rongjian Liang" userId="1b84b1d8-6c53-4808-b663-22e7563b27b5" providerId="ADAL" clId="{8A593CB1-F887-4494-83E1-81089ECCC5B4}" dt="2024-02-26T16:07:52.977" v="4328"/>
          <ac:picMkLst>
            <pc:docMk/>
            <pc:sldMk cId="1887837470" sldId="256"/>
            <ac:picMk id="14" creationId="{DB7973FF-5EF5-13B7-2C5C-071DA44B0157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887837470" sldId="256"/>
            <ac:picMk id="15" creationId="{7BD05E40-0A97-A53F-5316-2B1CA7E6C343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887837470" sldId="256"/>
            <ac:picMk id="17" creationId="{CE52DE24-73B9-FDC1-7599-895BF93F1D7E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887837470" sldId="256"/>
            <ac:picMk id="18" creationId="{3A191C9A-8253-A3EC-6951-CE8F02359339}"/>
          </ac:picMkLst>
        </pc:picChg>
      </pc:sldChg>
      <pc:sldChg chg="addSp delSp modSp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4202788849" sldId="301"/>
        </pc:sldMkLst>
        <pc:spChg chg="add mod">
          <ac:chgData name="Rongjian Liang" userId="1b84b1d8-6c53-4808-b663-22e7563b27b5" providerId="ADAL" clId="{8A593CB1-F887-4494-83E1-81089ECCC5B4}" dt="2024-02-26T06:53:46.869" v="3066" actId="1076"/>
          <ac:spMkLst>
            <pc:docMk/>
            <pc:sldMk cId="4202788849" sldId="301"/>
            <ac:spMk id="2" creationId="{2B25ADF8-88B2-51C5-1D9F-61D7F6A71A4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4202788849" sldId="301"/>
            <ac:picMk id="4" creationId="{CFDC5D06-60E9-E034-6EFE-0483A13DD6B8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4202788849" sldId="301"/>
            <ac:picMk id="7" creationId="{91F5515C-0CF1-2D22-0B5A-1DC108B79F6A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4202788849" sldId="301"/>
            <ac:picMk id="8" creationId="{1570DCAD-3070-0370-35FD-68C5D0A4C552}"/>
          </ac:picMkLst>
        </pc:picChg>
      </pc:sldChg>
      <pc:sldChg chg="del">
        <pc:chgData name="Rongjian Liang" userId="1b84b1d8-6c53-4808-b663-22e7563b27b5" providerId="ADAL" clId="{8A593CB1-F887-4494-83E1-81089ECCC5B4}" dt="2024-02-25T23:52:12.700" v="11" actId="47"/>
        <pc:sldMkLst>
          <pc:docMk/>
          <pc:sldMk cId="3911279007" sldId="550145267"/>
        </pc:sldMkLst>
      </pc:sldChg>
      <pc:sldChg chg="addSp delSp modSp mod modTransition delAnim modAnim">
        <pc:chgData name="Rongjian Liang" userId="1b84b1d8-6c53-4808-b663-22e7563b27b5" providerId="ADAL" clId="{8A593CB1-F887-4494-83E1-81089ECCC5B4}" dt="2024-02-26T16:19:01.088" v="4356"/>
        <pc:sldMkLst>
          <pc:docMk/>
          <pc:sldMk cId="1627352836" sldId="550145290"/>
        </pc:sldMkLst>
        <pc:spChg chg="mod">
          <ac:chgData name="Rongjian Liang" userId="1b84b1d8-6c53-4808-b663-22e7563b27b5" providerId="ADAL" clId="{8A593CB1-F887-4494-83E1-81089ECCC5B4}" dt="2024-02-25T23:55:05.725" v="190" actId="20577"/>
          <ac:spMkLst>
            <pc:docMk/>
            <pc:sldMk cId="1627352836" sldId="550145290"/>
            <ac:spMk id="2" creationId="{51022BB8-4005-FBDA-0737-F9E87E64238F}"/>
          </ac:spMkLst>
        </pc:spChg>
        <pc:spChg chg="del">
          <ac:chgData name="Rongjian Liang" userId="1b84b1d8-6c53-4808-b663-22e7563b27b5" providerId="ADAL" clId="{8A593CB1-F887-4494-83E1-81089ECCC5B4}" dt="2024-02-25T23:58:51.156" v="477" actId="478"/>
          <ac:spMkLst>
            <pc:docMk/>
            <pc:sldMk cId="1627352836" sldId="550145290"/>
            <ac:spMk id="3" creationId="{7AD84DAD-4335-40BB-12B0-B5E0D27A6948}"/>
          </ac:spMkLst>
        </pc:spChg>
        <pc:spChg chg="mod">
          <ac:chgData name="Rongjian Liang" userId="1b84b1d8-6c53-4808-b663-22e7563b27b5" providerId="ADAL" clId="{8A593CB1-F887-4494-83E1-81089ECCC5B4}" dt="2024-02-26T06:39:55.791" v="2443" actId="6549"/>
          <ac:spMkLst>
            <pc:docMk/>
            <pc:sldMk cId="1627352836" sldId="550145290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5:56:54.241" v="4311"/>
          <ac:picMkLst>
            <pc:docMk/>
            <pc:sldMk cId="1627352836" sldId="550145290"/>
            <ac:picMk id="5" creationId="{A46FA69A-20B4-42D8-9195-39CB5CFAC03B}"/>
          </ac:picMkLst>
        </pc:picChg>
        <pc:picChg chg="add del mod">
          <ac:chgData name="Rongjian Liang" userId="1b84b1d8-6c53-4808-b663-22e7563b27b5" providerId="ADAL" clId="{8A593CB1-F887-4494-83E1-81089ECCC5B4}" dt="2024-02-26T15:57:06.679" v="4313" actId="478"/>
          <ac:picMkLst>
            <pc:docMk/>
            <pc:sldMk cId="1627352836" sldId="550145290"/>
            <ac:picMk id="6" creationId="{2698CEC9-F8E1-5EE1-C584-CFB89067AF75}"/>
          </ac:picMkLst>
        </pc:picChg>
        <pc:picChg chg="add del mod">
          <ac:chgData name="Rongjian Liang" userId="1b84b1d8-6c53-4808-b663-22e7563b27b5" providerId="ADAL" clId="{8A593CB1-F887-4494-83E1-81089ECCC5B4}" dt="2024-02-26T15:02:23.259" v="3203" actId="478"/>
          <ac:picMkLst>
            <pc:docMk/>
            <pc:sldMk cId="1627352836" sldId="550145290"/>
            <ac:picMk id="7" creationId="{E9650B54-1D4E-8C11-C622-A3BD947CF73A}"/>
          </ac:picMkLst>
        </pc:picChg>
        <pc:picChg chg="add del mod">
          <ac:chgData name="Rongjian Liang" userId="1b84b1d8-6c53-4808-b663-22e7563b27b5" providerId="ADAL" clId="{8A593CB1-F887-4494-83E1-81089ECCC5B4}" dt="2024-02-26T16:07:52.977" v="4328"/>
          <ac:picMkLst>
            <pc:docMk/>
            <pc:sldMk cId="1627352836" sldId="550145290"/>
            <ac:picMk id="8" creationId="{30265D4D-C27E-A559-A3DD-78CA4A6E0946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627352836" sldId="550145290"/>
            <ac:picMk id="9" creationId="{D9B5F216-BF1E-A292-9C44-FEB3E8CBDC1A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627352836" sldId="550145290"/>
            <ac:picMk id="11" creationId="{C5ED2873-4CF6-649E-6C76-8D0257F0A2EA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627352836" sldId="550145290"/>
            <ac:picMk id="12" creationId="{EDAC4A83-4F42-F28D-2D47-8D150515366E}"/>
          </ac:picMkLst>
        </pc:picChg>
      </pc:sldChg>
      <pc:sldChg chg="del">
        <pc:chgData name="Rongjian Liang" userId="1b84b1d8-6c53-4808-b663-22e7563b27b5" providerId="ADAL" clId="{8A593CB1-F887-4494-83E1-81089ECCC5B4}" dt="2024-02-26T00:10:31.381" v="559" actId="47"/>
        <pc:sldMkLst>
          <pc:docMk/>
          <pc:sldMk cId="313789715" sldId="550145291"/>
        </pc:sldMkLst>
      </pc:sldChg>
      <pc:sldChg chg="new del">
        <pc:chgData name="Rongjian Liang" userId="1b84b1d8-6c53-4808-b663-22e7563b27b5" providerId="ADAL" clId="{8A593CB1-F887-4494-83E1-81089ECCC5B4}" dt="2024-02-25T23:52:13.662" v="12" actId="47"/>
        <pc:sldMkLst>
          <pc:docMk/>
          <pc:sldMk cId="3717271481" sldId="550145292"/>
        </pc:sldMkLst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566345710" sldId="550145293"/>
        </pc:sldMkLst>
        <pc:spChg chg="mod">
          <ac:chgData name="Rongjian Liang" userId="1b84b1d8-6c53-4808-b663-22e7563b27b5" providerId="ADAL" clId="{8A593CB1-F887-4494-83E1-81089ECCC5B4}" dt="2024-02-26T06:50:17.055" v="2812" actId="20577"/>
          <ac:spMkLst>
            <pc:docMk/>
            <pc:sldMk cId="2566345710" sldId="550145293"/>
            <ac:spMk id="2" creationId="{3838121D-067A-4DA1-A5EA-1B588ACEAA4A}"/>
          </ac:spMkLst>
        </pc:spChg>
        <pc:spChg chg="del">
          <ac:chgData name="Rongjian Liang" userId="1b84b1d8-6c53-4808-b663-22e7563b27b5" providerId="ADAL" clId="{8A593CB1-F887-4494-83E1-81089ECCC5B4}" dt="2024-02-26T06:56:46.790" v="3143" actId="478"/>
          <ac:spMkLst>
            <pc:docMk/>
            <pc:sldMk cId="2566345710" sldId="550145293"/>
            <ac:spMk id="3" creationId="{9D5E72D6-8F77-D620-ED93-FCAA20035B37}"/>
          </ac:spMkLst>
        </pc:spChg>
        <pc:spChg chg="del">
          <ac:chgData name="Rongjian Liang" userId="1b84b1d8-6c53-4808-b663-22e7563b27b5" providerId="ADAL" clId="{8A593CB1-F887-4494-83E1-81089ECCC5B4}" dt="2024-02-26T06:49:21.260" v="2807" actId="478"/>
          <ac:spMkLst>
            <pc:docMk/>
            <pc:sldMk cId="2566345710" sldId="550145293"/>
            <ac:spMk id="4" creationId="{7F63BF37-84E6-0CCE-61BE-FC7A4C467270}"/>
          </ac:spMkLst>
        </pc:spChg>
        <pc:spChg chg="add mod">
          <ac:chgData name="Rongjian Liang" userId="1b84b1d8-6c53-4808-b663-22e7563b27b5" providerId="ADAL" clId="{8A593CB1-F887-4494-83E1-81089ECCC5B4}" dt="2024-02-26T06:50:27.077" v="2814" actId="20577"/>
          <ac:spMkLst>
            <pc:docMk/>
            <pc:sldMk cId="2566345710" sldId="550145293"/>
            <ac:spMk id="5" creationId="{13092DE6-B2EC-AE65-F72A-6246962029F0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566345710" sldId="550145293"/>
            <ac:picMk id="4" creationId="{4ABF1D32-920A-52A7-51D6-8FD79E0BBF45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566345710" sldId="550145293"/>
            <ac:picMk id="6" creationId="{9BDBC2D7-C6AB-409B-538D-10344A2CD3E9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566345710" sldId="550145293"/>
            <ac:picMk id="7" creationId="{1B355CEE-8E8C-DDF3-D548-54478149DABC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4242200170" sldId="550145294"/>
        </pc:sldMkLst>
        <pc:spChg chg="mod">
          <ac:chgData name="Rongjian Liang" userId="1b84b1d8-6c53-4808-b663-22e7563b27b5" providerId="ADAL" clId="{8A593CB1-F887-4494-83E1-81089ECCC5B4}" dt="2024-02-26T06:36:08.658" v="2318" actId="207"/>
          <ac:spMkLst>
            <pc:docMk/>
            <pc:sldMk cId="4242200170" sldId="550145294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4242200170" sldId="550145294"/>
            <ac:picMk id="5" creationId="{5A30E6D3-BC86-56D1-7D53-A5A2251804D0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4242200170" sldId="550145294"/>
            <ac:picMk id="6" creationId="{D8125438-3844-7F91-FA66-8C5FA5C843ED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4242200170" sldId="550145294"/>
            <ac:picMk id="7" creationId="{93168C67-1A3D-E9FE-CD65-30A5EB3D32CF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651541750" sldId="550145295"/>
        </pc:sldMkLst>
        <pc:spChg chg="mod">
          <ac:chgData name="Rongjian Liang" userId="1b84b1d8-6c53-4808-b663-22e7563b27b5" providerId="ADAL" clId="{8A593CB1-F887-4494-83E1-81089ECCC5B4}" dt="2024-02-26T06:39:45.067" v="2441" actId="6549"/>
          <ac:spMkLst>
            <pc:docMk/>
            <pc:sldMk cId="2651541750" sldId="550145295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651541750" sldId="550145295"/>
            <ac:picMk id="5" creationId="{69E37FDD-9A5D-429C-0CA5-8E0BB7E1615A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651541750" sldId="550145295"/>
            <ac:picMk id="6" creationId="{0DD3EBAC-2BAF-5AA3-321C-3BEF5A42C328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651541750" sldId="550145295"/>
            <ac:picMk id="7" creationId="{005890E2-CC01-A125-70CA-3BA49B8EC3D8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1284525274" sldId="550145296"/>
        </pc:sldMkLst>
        <pc:spChg chg="mod">
          <ac:chgData name="Rongjian Liang" userId="1b84b1d8-6c53-4808-b663-22e7563b27b5" providerId="ADAL" clId="{8A593CB1-F887-4494-83E1-81089ECCC5B4}" dt="2024-02-26T06:39:50.488" v="2442" actId="6549"/>
          <ac:spMkLst>
            <pc:docMk/>
            <pc:sldMk cId="1284525274" sldId="550145296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284525274" sldId="550145296"/>
            <ac:picMk id="5" creationId="{3AD2CDCB-FAA6-9342-D0DA-3CCA648CC89C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284525274" sldId="550145296"/>
            <ac:picMk id="6" creationId="{B21ECFDE-C1E2-B938-D328-037203D50CF1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284525274" sldId="550145296"/>
            <ac:picMk id="7" creationId="{F7443A19-3A65-6C7F-22D9-25B0FB1D209E}"/>
          </ac:picMkLst>
        </pc:picChg>
      </pc:sldChg>
      <pc:sldChg chg="modSp add del mod">
        <pc:chgData name="Rongjian Liang" userId="1b84b1d8-6c53-4808-b663-22e7563b27b5" providerId="ADAL" clId="{8A593CB1-F887-4494-83E1-81089ECCC5B4}" dt="2024-02-26T06:39:31.706" v="2437" actId="47"/>
        <pc:sldMkLst>
          <pc:docMk/>
          <pc:sldMk cId="1126909160" sldId="550145297"/>
        </pc:sldMkLst>
        <pc:spChg chg="mod">
          <ac:chgData name="Rongjian Liang" userId="1b84b1d8-6c53-4808-b663-22e7563b27b5" providerId="ADAL" clId="{8A593CB1-F887-4494-83E1-81089ECCC5B4}" dt="2024-02-26T06:39:26.638" v="2436" actId="20577"/>
          <ac:spMkLst>
            <pc:docMk/>
            <pc:sldMk cId="1126909160" sldId="550145297"/>
            <ac:spMk id="4" creationId="{1A662ABE-1416-18AF-432D-D32976398891}"/>
          </ac:spMkLst>
        </pc:sp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1992514809" sldId="550145298"/>
        </pc:sldMkLst>
        <pc:spChg chg="mod">
          <ac:chgData name="Rongjian Liang" userId="1b84b1d8-6c53-4808-b663-22e7563b27b5" providerId="ADAL" clId="{8A593CB1-F887-4494-83E1-81089ECCC5B4}" dt="2024-02-26T06:39:35.621" v="2439" actId="6549"/>
          <ac:spMkLst>
            <pc:docMk/>
            <pc:sldMk cId="1992514809" sldId="550145298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992514809" sldId="550145298"/>
            <ac:picMk id="5" creationId="{7A02910F-EAE1-7A29-ADE8-05F5C49097F6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992514809" sldId="550145298"/>
            <ac:picMk id="6" creationId="{D0EE1257-FCD6-6B12-1DBB-77B70890805D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992514809" sldId="550145298"/>
            <ac:picMk id="7" creationId="{EC33E538-35A3-2A3A-002E-553C45A5F645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373539311" sldId="550145299"/>
        </pc:sldMkLst>
        <pc:spChg chg="mod">
          <ac:chgData name="Rongjian Liang" userId="1b84b1d8-6c53-4808-b663-22e7563b27b5" providerId="ADAL" clId="{8A593CB1-F887-4494-83E1-81089ECCC5B4}" dt="2024-02-26T06:39:40.352" v="2440" actId="6549"/>
          <ac:spMkLst>
            <pc:docMk/>
            <pc:sldMk cId="3373539311" sldId="550145299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373539311" sldId="550145299"/>
            <ac:picMk id="5" creationId="{B57D4CB5-A029-A146-CD5F-B6B96F1D3E24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373539311" sldId="550145299"/>
            <ac:picMk id="6" creationId="{5C9B3D23-FE3F-8FD4-4AA1-4B08DB5C875F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373539311" sldId="550145299"/>
            <ac:picMk id="7" creationId="{0D28CB13-9103-4E90-4854-95518233AA1D}"/>
          </ac:picMkLst>
        </pc:picChg>
      </pc:sldChg>
      <pc:sldChg chg="addSp delSp modSp new mod modTransition delAnim modAnim">
        <pc:chgData name="Rongjian Liang" userId="1b84b1d8-6c53-4808-b663-22e7563b27b5" providerId="ADAL" clId="{8A593CB1-F887-4494-83E1-81089ECCC5B4}" dt="2024-02-26T16:19:01.088" v="4356"/>
        <pc:sldMkLst>
          <pc:docMk/>
          <pc:sldMk cId="263656940" sldId="550145300"/>
        </pc:sldMkLst>
        <pc:spChg chg="mod">
          <ac:chgData name="Rongjian Liang" userId="1b84b1d8-6c53-4808-b663-22e7563b27b5" providerId="ADAL" clId="{8A593CB1-F887-4494-83E1-81089ECCC5B4}" dt="2024-02-26T06:25:44.844" v="1981" actId="20577"/>
          <ac:spMkLst>
            <pc:docMk/>
            <pc:sldMk cId="263656940" sldId="550145300"/>
            <ac:spMk id="2" creationId="{4928B9A4-531D-C7B3-D796-8B74DD9D433A}"/>
          </ac:spMkLst>
        </pc:spChg>
        <pc:spChg chg="del mod">
          <ac:chgData name="Rongjian Liang" userId="1b84b1d8-6c53-4808-b663-22e7563b27b5" providerId="ADAL" clId="{8A593CB1-F887-4494-83E1-81089ECCC5B4}" dt="2024-02-26T05:08:38.780" v="1723" actId="478"/>
          <ac:spMkLst>
            <pc:docMk/>
            <pc:sldMk cId="263656940" sldId="550145300"/>
            <ac:spMk id="3" creationId="{CD5CADAB-0C82-9349-183F-8B5CE57CDDC6}"/>
          </ac:spMkLst>
        </pc:spChg>
        <pc:spChg chg="del mod">
          <ac:chgData name="Rongjian Liang" userId="1b84b1d8-6c53-4808-b663-22e7563b27b5" providerId="ADAL" clId="{8A593CB1-F887-4494-83E1-81089ECCC5B4}" dt="2024-02-26T05:07:04.804" v="1660" actId="478"/>
          <ac:spMkLst>
            <pc:docMk/>
            <pc:sldMk cId="263656940" sldId="550145300"/>
            <ac:spMk id="4" creationId="{E20120DD-2E71-FB3B-71D1-B7E6C0D24E3F}"/>
          </ac:spMkLst>
        </pc:spChg>
        <pc:spChg chg="add del mod">
          <ac:chgData name="Rongjian Liang" userId="1b84b1d8-6c53-4808-b663-22e7563b27b5" providerId="ADAL" clId="{8A593CB1-F887-4494-83E1-81089ECCC5B4}" dt="2024-02-26T04:29:24.717" v="882" actId="478"/>
          <ac:spMkLst>
            <pc:docMk/>
            <pc:sldMk cId="263656940" sldId="550145300"/>
            <ac:spMk id="7" creationId="{20CB8730-6812-FBED-3677-00EC3C2CF2BE}"/>
          </ac:spMkLst>
        </pc:spChg>
        <pc:spChg chg="add mod">
          <ac:chgData name="Rongjian Liang" userId="1b84b1d8-6c53-4808-b663-22e7563b27b5" providerId="ADAL" clId="{8A593CB1-F887-4494-83E1-81089ECCC5B4}" dt="2024-02-26T15:06:26.954" v="3255" actId="1076"/>
          <ac:spMkLst>
            <pc:docMk/>
            <pc:sldMk cId="263656940" sldId="550145300"/>
            <ac:spMk id="8" creationId="{D62F0FD8-4389-4E46-6D93-71DBFAF13232}"/>
          </ac:spMkLst>
        </pc:spChg>
        <pc:spChg chg="add mod">
          <ac:chgData name="Rongjian Liang" userId="1b84b1d8-6c53-4808-b663-22e7563b27b5" providerId="ADAL" clId="{8A593CB1-F887-4494-83E1-81089ECCC5B4}" dt="2024-02-26T15:06:26.954" v="3255" actId="1076"/>
          <ac:spMkLst>
            <pc:docMk/>
            <pc:sldMk cId="263656940" sldId="550145300"/>
            <ac:spMk id="9" creationId="{62CD991E-0E6D-F86F-BD58-6661B388E135}"/>
          </ac:spMkLst>
        </pc:spChg>
        <pc:spChg chg="add del mod">
          <ac:chgData name="Rongjian Liang" userId="1b84b1d8-6c53-4808-b663-22e7563b27b5" providerId="ADAL" clId="{8A593CB1-F887-4494-83E1-81089ECCC5B4}" dt="2024-02-26T05:06:59.015" v="1658" actId="478"/>
          <ac:spMkLst>
            <pc:docMk/>
            <pc:sldMk cId="263656940" sldId="550145300"/>
            <ac:spMk id="12" creationId="{CA02530E-F05B-EC95-FF13-EAAD0CA53FCB}"/>
          </ac:spMkLst>
        </pc:spChg>
        <pc:spChg chg="add del mod">
          <ac:chgData name="Rongjian Liang" userId="1b84b1d8-6c53-4808-b663-22e7563b27b5" providerId="ADAL" clId="{8A593CB1-F887-4494-83E1-81089ECCC5B4}" dt="2024-02-26T05:07:12.986" v="1661" actId="478"/>
          <ac:spMkLst>
            <pc:docMk/>
            <pc:sldMk cId="263656940" sldId="550145300"/>
            <ac:spMk id="14" creationId="{4EF9F3F4-FD89-D0C1-31ED-0E6E24004B2A}"/>
          </ac:spMkLst>
        </pc:spChg>
        <pc:spChg chg="add mod">
          <ac:chgData name="Rongjian Liang" userId="1b84b1d8-6c53-4808-b663-22e7563b27b5" providerId="ADAL" clId="{8A593CB1-F887-4494-83E1-81089ECCC5B4}" dt="2024-02-26T16:08:17.084" v="4334" actId="20577"/>
          <ac:spMkLst>
            <pc:docMk/>
            <pc:sldMk cId="263656940" sldId="550145300"/>
            <ac:spMk id="15" creationId="{FADA833B-62F3-285A-90A3-AE31AD1B5E8D}"/>
          </ac:spMkLst>
        </pc:spChg>
        <pc:spChg chg="add mod">
          <ac:chgData name="Rongjian Liang" userId="1b84b1d8-6c53-4808-b663-22e7563b27b5" providerId="ADAL" clId="{8A593CB1-F887-4494-83E1-81089ECCC5B4}" dt="2024-02-26T06:27:20.491" v="2073" actId="20577"/>
          <ac:spMkLst>
            <pc:docMk/>
            <pc:sldMk cId="263656940" sldId="550145300"/>
            <ac:spMk id="17" creationId="{A396D7BC-503C-29E8-5727-4FCC528B77B8}"/>
          </ac:spMkLst>
        </pc:spChg>
        <pc:spChg chg="add mod">
          <ac:chgData name="Rongjian Liang" userId="1b84b1d8-6c53-4808-b663-22e7563b27b5" providerId="ADAL" clId="{8A593CB1-F887-4494-83E1-81089ECCC5B4}" dt="2024-02-26T15:06:35.065" v="3257" actId="1076"/>
          <ac:spMkLst>
            <pc:docMk/>
            <pc:sldMk cId="263656940" sldId="550145300"/>
            <ac:spMk id="22" creationId="{6D6B8D96-130B-0BB9-878B-99FEE088ABED}"/>
          </ac:spMkLst>
        </pc:spChg>
        <pc:spChg chg="add mod">
          <ac:chgData name="Rongjian Liang" userId="1b84b1d8-6c53-4808-b663-22e7563b27b5" providerId="ADAL" clId="{8A593CB1-F887-4494-83E1-81089ECCC5B4}" dt="2024-02-26T15:07:11.994" v="3291" actId="20577"/>
          <ac:spMkLst>
            <pc:docMk/>
            <pc:sldMk cId="263656940" sldId="550145300"/>
            <ac:spMk id="23" creationId="{5196BF63-87E4-1DE3-7810-DD60E18A2815}"/>
          </ac:spMkLst>
        </pc:spChg>
        <pc:picChg chg="add del mod">
          <ac:chgData name="Rongjian Liang" userId="1b84b1d8-6c53-4808-b663-22e7563b27b5" providerId="ADAL" clId="{8A593CB1-F887-4494-83E1-81089ECCC5B4}" dt="2024-02-26T15:56:54.241" v="4311"/>
          <ac:picMkLst>
            <pc:docMk/>
            <pc:sldMk cId="263656940" sldId="550145300"/>
            <ac:picMk id="3" creationId="{FF453B53-1D71-4909-3495-EAD6717B93B4}"/>
          </ac:picMkLst>
        </pc:picChg>
        <pc:picChg chg="add del mod">
          <ac:chgData name="Rongjian Liang" userId="1b84b1d8-6c53-4808-b663-22e7563b27b5" providerId="ADAL" clId="{8A593CB1-F887-4494-83E1-81089ECCC5B4}" dt="2024-02-26T15:57:08.675" v="4314" actId="478"/>
          <ac:picMkLst>
            <pc:docMk/>
            <pc:sldMk cId="263656940" sldId="550145300"/>
            <ac:picMk id="4" creationId="{1F621567-2538-91A4-B1A6-C01F6640E8F2}"/>
          </ac:picMkLst>
        </pc:picChg>
        <pc:picChg chg="add mod">
          <ac:chgData name="Rongjian Liang" userId="1b84b1d8-6c53-4808-b663-22e7563b27b5" providerId="ADAL" clId="{8A593CB1-F887-4494-83E1-81089ECCC5B4}" dt="2024-02-26T15:06:26.954" v="3255" actId="1076"/>
          <ac:picMkLst>
            <pc:docMk/>
            <pc:sldMk cId="263656940" sldId="550145300"/>
            <ac:picMk id="6" creationId="{382DD421-426C-AA1D-129C-BE13B51232F8}"/>
          </ac:picMkLst>
        </pc:picChg>
        <pc:picChg chg="add del mod">
          <ac:chgData name="Rongjian Liang" userId="1b84b1d8-6c53-4808-b663-22e7563b27b5" providerId="ADAL" clId="{8A593CB1-F887-4494-83E1-81089ECCC5B4}" dt="2024-02-26T16:07:52.977" v="4328"/>
          <ac:picMkLst>
            <pc:docMk/>
            <pc:sldMk cId="263656940" sldId="550145300"/>
            <ac:picMk id="10" creationId="{101FB874-965B-BB6F-D4FF-6B538A937003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63656940" sldId="550145300"/>
            <ac:picMk id="11" creationId="{80176BD7-DE49-87A1-FB36-F4931197AC82}"/>
          </ac:picMkLst>
        </pc:picChg>
        <pc:picChg chg="add del mod">
          <ac:chgData name="Rongjian Liang" userId="1b84b1d8-6c53-4808-b663-22e7563b27b5" providerId="ADAL" clId="{8A593CB1-F887-4494-83E1-81089ECCC5B4}" dt="2024-02-26T05:06:57.999" v="1657" actId="478"/>
          <ac:picMkLst>
            <pc:docMk/>
            <pc:sldMk cId="263656940" sldId="550145300"/>
            <ac:picMk id="11" creationId="{E9C54FF2-4430-2D36-BAF4-E4536264434C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63656940" sldId="550145300"/>
            <ac:picMk id="12" creationId="{A676C4DC-5F46-18C5-6AF1-AE11F69FCC80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63656940" sldId="550145300"/>
            <ac:picMk id="13" creationId="{DBEE0207-1CCE-56B9-12FA-89086BFAFB40}"/>
          </ac:picMkLst>
        </pc:picChg>
        <pc:picChg chg="add del mod">
          <ac:chgData name="Rongjian Liang" userId="1b84b1d8-6c53-4808-b663-22e7563b27b5" providerId="ADAL" clId="{8A593CB1-F887-4494-83E1-81089ECCC5B4}" dt="2024-02-26T15:02:18.764" v="3201" actId="478"/>
          <ac:picMkLst>
            <pc:docMk/>
            <pc:sldMk cId="263656940" sldId="550145300"/>
            <ac:picMk id="19" creationId="{75FE997C-61C6-F256-54E8-406ECAB3E8F7}"/>
          </ac:picMkLst>
        </pc:picChg>
        <pc:picChg chg="add del mod">
          <ac:chgData name="Rongjian Liang" userId="1b84b1d8-6c53-4808-b663-22e7563b27b5" providerId="ADAL" clId="{8A593CB1-F887-4494-83E1-81089ECCC5B4}" dt="2024-02-26T04:39:21.223" v="992" actId="478"/>
          <ac:picMkLst>
            <pc:docMk/>
            <pc:sldMk cId="263656940" sldId="550145300"/>
            <ac:picMk id="1026" creationId="{865F6686-890A-4580-C80A-7E0FBCBB6C77}"/>
          </ac:picMkLst>
        </pc:picChg>
        <pc:picChg chg="add mod">
          <ac:chgData name="Rongjian Liang" userId="1b84b1d8-6c53-4808-b663-22e7563b27b5" providerId="ADAL" clId="{8A593CB1-F887-4494-83E1-81089ECCC5B4}" dt="2024-02-26T15:06:00.791" v="3233" actId="14100"/>
          <ac:picMkLst>
            <pc:docMk/>
            <pc:sldMk cId="263656940" sldId="550145300"/>
            <ac:picMk id="1028" creationId="{DF89654A-1105-E845-3B56-03AE1A3F3964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05477416" sldId="550145301"/>
        </pc:sldMkLst>
        <pc:spChg chg="mod">
          <ac:chgData name="Rongjian Liang" userId="1b84b1d8-6c53-4808-b663-22e7563b27b5" providerId="ADAL" clId="{8A593CB1-F887-4494-83E1-81089ECCC5B4}" dt="2024-02-26T06:36:44.707" v="2324" actId="1076"/>
          <ac:spMkLst>
            <pc:docMk/>
            <pc:sldMk cId="305477416" sldId="550145301"/>
            <ac:spMk id="2" creationId="{38F78B98-09CF-3399-D861-18FA7F595335}"/>
          </ac:spMkLst>
        </pc:spChg>
        <pc:spChg chg="del mod">
          <ac:chgData name="Rongjian Liang" userId="1b84b1d8-6c53-4808-b663-22e7563b27b5" providerId="ADAL" clId="{8A593CB1-F887-4494-83E1-81089ECCC5B4}" dt="2024-02-26T06:36:38.342" v="2321" actId="478"/>
          <ac:spMkLst>
            <pc:docMk/>
            <pc:sldMk cId="305477416" sldId="550145301"/>
            <ac:spMk id="3" creationId="{A51E2970-806C-46F0-AC1A-841C412FA15E}"/>
          </ac:spMkLst>
        </pc:spChg>
        <pc:spChg chg="del">
          <ac:chgData name="Rongjian Liang" userId="1b84b1d8-6c53-4808-b663-22e7563b27b5" providerId="ADAL" clId="{8A593CB1-F887-4494-83E1-81089ECCC5B4}" dt="2024-02-26T05:12:20.247" v="1808" actId="478"/>
          <ac:spMkLst>
            <pc:docMk/>
            <pc:sldMk cId="305477416" sldId="550145301"/>
            <ac:spMk id="4" creationId="{DFEBE7CF-8FAF-6D3C-DC57-6378306F6F34}"/>
          </ac:spMkLst>
        </pc:spChg>
        <pc:spChg chg="add mod">
          <ac:chgData name="Rongjian Liang" userId="1b84b1d8-6c53-4808-b663-22e7563b27b5" providerId="ADAL" clId="{8A593CB1-F887-4494-83E1-81089ECCC5B4}" dt="2024-02-26T06:37:15.944" v="2332" actId="113"/>
          <ac:spMkLst>
            <pc:docMk/>
            <pc:sldMk cId="305477416" sldId="550145301"/>
            <ac:spMk id="7" creationId="{43E2D5E9-7CEB-E790-9BD2-3CA85F73AA76}"/>
          </ac:spMkLst>
        </pc:spChg>
        <pc:spChg chg="add del mod">
          <ac:chgData name="Rongjian Liang" userId="1b84b1d8-6c53-4808-b663-22e7563b27b5" providerId="ADAL" clId="{8A593CB1-F887-4494-83E1-81089ECCC5B4}" dt="2024-02-26T06:36:40.036" v="2322" actId="478"/>
          <ac:spMkLst>
            <pc:docMk/>
            <pc:sldMk cId="305477416" sldId="550145301"/>
            <ac:spMk id="9" creationId="{F33CAD23-C0E5-E428-6B75-38AD4B0EA06D}"/>
          </ac:spMkLst>
        </pc:spChg>
        <pc:spChg chg="add mod">
          <ac:chgData name="Rongjian Liang" userId="1b84b1d8-6c53-4808-b663-22e7563b27b5" providerId="ADAL" clId="{8A593CB1-F887-4494-83E1-81089ECCC5B4}" dt="2024-02-26T06:39:20.603" v="2435" actId="1076"/>
          <ac:spMkLst>
            <pc:docMk/>
            <pc:sldMk cId="305477416" sldId="550145301"/>
            <ac:spMk id="10" creationId="{46A6998F-C7BE-36FC-AEC9-2E21280DF80A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05477416" sldId="550145301"/>
            <ac:picMk id="4" creationId="{16556BF0-AFB8-757B-2953-7F8B245A5AB1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05477416" sldId="550145301"/>
            <ac:picMk id="5" creationId="{273D7F97-F1AD-A7D7-28FE-F7EF37DEF8CC}"/>
          </ac:picMkLst>
        </pc:picChg>
        <pc:picChg chg="add del mod">
          <ac:chgData name="Rongjian Liang" userId="1b84b1d8-6c53-4808-b663-22e7563b27b5" providerId="ADAL" clId="{8A593CB1-F887-4494-83E1-81089ECCC5B4}" dt="2024-02-26T05:13:03.567" v="1834" actId="478"/>
          <ac:picMkLst>
            <pc:docMk/>
            <pc:sldMk cId="305477416" sldId="550145301"/>
            <ac:picMk id="5" creationId="{2B3C5E2B-A496-F388-362E-CB544DBECD3C}"/>
          </ac:picMkLst>
        </pc:picChg>
        <pc:picChg chg="add mod">
          <ac:chgData name="Rongjian Liang" userId="1b84b1d8-6c53-4808-b663-22e7563b27b5" providerId="ADAL" clId="{8A593CB1-F887-4494-83E1-81089ECCC5B4}" dt="2024-02-26T06:35:48.044" v="2314" actId="14100"/>
          <ac:picMkLst>
            <pc:docMk/>
            <pc:sldMk cId="305477416" sldId="550145301"/>
            <ac:picMk id="6" creationId="{AAB0BD71-C90B-6C04-1B34-CC25E12ADE15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05477416" sldId="550145301"/>
            <ac:picMk id="8" creationId="{A4CEF555-41D8-D137-8FDA-846660515BA3}"/>
          </ac:picMkLst>
        </pc:picChg>
      </pc:sldChg>
      <pc:sldChg chg="addSp delSp modSp new del mod">
        <pc:chgData name="Rongjian Liang" userId="1b84b1d8-6c53-4808-b663-22e7563b27b5" providerId="ADAL" clId="{8A593CB1-F887-4494-83E1-81089ECCC5B4}" dt="2024-02-26T06:39:32.856" v="2438" actId="47"/>
        <pc:sldMkLst>
          <pc:docMk/>
          <pc:sldMk cId="1874180771" sldId="550145302"/>
        </pc:sldMkLst>
        <pc:spChg chg="mod">
          <ac:chgData name="Rongjian Liang" userId="1b84b1d8-6c53-4808-b663-22e7563b27b5" providerId="ADAL" clId="{8A593CB1-F887-4494-83E1-81089ECCC5B4}" dt="2024-02-26T00:03:33.441" v="547" actId="20577"/>
          <ac:spMkLst>
            <pc:docMk/>
            <pc:sldMk cId="1874180771" sldId="550145302"/>
            <ac:spMk id="2" creationId="{42AE9860-3DDA-47D3-C1FD-1F0B0A665985}"/>
          </ac:spMkLst>
        </pc:spChg>
        <pc:spChg chg="del">
          <ac:chgData name="Rongjian Liang" userId="1b84b1d8-6c53-4808-b663-22e7563b27b5" providerId="ADAL" clId="{8A593CB1-F887-4494-83E1-81089ECCC5B4}" dt="2024-02-26T05:13:57.583" v="1847" actId="478"/>
          <ac:spMkLst>
            <pc:docMk/>
            <pc:sldMk cId="1874180771" sldId="550145302"/>
            <ac:spMk id="4" creationId="{C385C94F-5CA5-D9A8-6EB2-20F00AEDDD39}"/>
          </ac:spMkLst>
        </pc:spChg>
        <pc:spChg chg="add del mod">
          <ac:chgData name="Rongjian Liang" userId="1b84b1d8-6c53-4808-b663-22e7563b27b5" providerId="ADAL" clId="{8A593CB1-F887-4494-83E1-81089ECCC5B4}" dt="2024-02-26T05:15:13.057" v="1856" actId="21"/>
          <ac:spMkLst>
            <pc:docMk/>
            <pc:sldMk cId="1874180771" sldId="550145302"/>
            <ac:spMk id="6" creationId="{13D1BA03-DDC6-062F-000B-0E8FFC7F02B7}"/>
          </ac:spMkLst>
        </pc:spChg>
        <pc:spChg chg="add del mod">
          <ac:chgData name="Rongjian Liang" userId="1b84b1d8-6c53-4808-b663-22e7563b27b5" providerId="ADAL" clId="{8A593CB1-F887-4494-83E1-81089ECCC5B4}" dt="2024-02-26T05:15:13.057" v="1856" actId="21"/>
          <ac:spMkLst>
            <pc:docMk/>
            <pc:sldMk cId="1874180771" sldId="550145302"/>
            <ac:spMk id="7" creationId="{ED6F5452-D150-E6DC-24DD-4C9E74AFEE8B}"/>
          </ac:spMkLst>
        </pc:spChg>
        <pc:spChg chg="add del mod">
          <ac:chgData name="Rongjian Liang" userId="1b84b1d8-6c53-4808-b663-22e7563b27b5" providerId="ADAL" clId="{8A593CB1-F887-4494-83E1-81089ECCC5B4}" dt="2024-02-26T05:15:13.057" v="1856" actId="21"/>
          <ac:spMkLst>
            <pc:docMk/>
            <pc:sldMk cId="1874180771" sldId="550145302"/>
            <ac:spMk id="8" creationId="{7424FD0B-5582-19EE-5052-03126EDCF933}"/>
          </ac:spMkLst>
        </pc:spChg>
        <pc:spChg chg="add del mod">
          <ac:chgData name="Rongjian Liang" userId="1b84b1d8-6c53-4808-b663-22e7563b27b5" providerId="ADAL" clId="{8A593CB1-F887-4494-83E1-81089ECCC5B4}" dt="2024-02-26T05:15:35.596" v="1859" actId="21"/>
          <ac:spMkLst>
            <pc:docMk/>
            <pc:sldMk cId="1874180771" sldId="550145302"/>
            <ac:spMk id="9" creationId="{162D81C8-C99F-B3C8-3960-65888F3C5B4C}"/>
          </ac:spMkLst>
        </pc:spChg>
        <pc:spChg chg="add del mod">
          <ac:chgData name="Rongjian Liang" userId="1b84b1d8-6c53-4808-b663-22e7563b27b5" providerId="ADAL" clId="{8A593CB1-F887-4494-83E1-81089ECCC5B4}" dt="2024-02-26T05:15:35.596" v="1859" actId="21"/>
          <ac:spMkLst>
            <pc:docMk/>
            <pc:sldMk cId="1874180771" sldId="550145302"/>
            <ac:spMk id="10" creationId="{CE48C6A9-5664-50EA-7ADC-ABF8C02FCD58}"/>
          </ac:spMkLst>
        </pc:spChg>
        <pc:spChg chg="add del mod">
          <ac:chgData name="Rongjian Liang" userId="1b84b1d8-6c53-4808-b663-22e7563b27b5" providerId="ADAL" clId="{8A593CB1-F887-4494-83E1-81089ECCC5B4}" dt="2024-02-26T05:15:35.596" v="1859" actId="21"/>
          <ac:spMkLst>
            <pc:docMk/>
            <pc:sldMk cId="1874180771" sldId="550145302"/>
            <ac:spMk id="11" creationId="{52ADB5FE-CF56-1391-4942-8044A7C6FC39}"/>
          </ac:spMkLst>
        </pc:spChg>
        <pc:spChg chg="add mod">
          <ac:chgData name="Rongjian Liang" userId="1b84b1d8-6c53-4808-b663-22e7563b27b5" providerId="ADAL" clId="{8A593CB1-F887-4494-83E1-81089ECCC5B4}" dt="2024-02-26T05:15:35.596" v="1859" actId="21"/>
          <ac:spMkLst>
            <pc:docMk/>
            <pc:sldMk cId="1874180771" sldId="550145302"/>
            <ac:spMk id="13" creationId="{EE8F3738-66E1-7EDE-95FA-FD0FD47CFF2B}"/>
          </ac:spMkLst>
        </pc:spChg>
        <pc:picChg chg="add del mod">
          <ac:chgData name="Rongjian Liang" userId="1b84b1d8-6c53-4808-b663-22e7563b27b5" providerId="ADAL" clId="{8A593CB1-F887-4494-83E1-81089ECCC5B4}" dt="2024-02-26T05:15:13.057" v="1856" actId="21"/>
          <ac:picMkLst>
            <pc:docMk/>
            <pc:sldMk cId="1874180771" sldId="550145302"/>
            <ac:picMk id="5" creationId="{C2E8AE54-096F-96C6-314E-0310B321EBB5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4154565399" sldId="550145303"/>
        </pc:sldMkLst>
        <pc:spChg chg="mod">
          <ac:chgData name="Rongjian Liang" userId="1b84b1d8-6c53-4808-b663-22e7563b27b5" providerId="ADAL" clId="{8A593CB1-F887-4494-83E1-81089ECCC5B4}" dt="2024-02-26T06:43:06.596" v="2597" actId="14100"/>
          <ac:spMkLst>
            <pc:docMk/>
            <pc:sldMk cId="4154565399" sldId="550145303"/>
            <ac:spMk id="2" creationId="{569AADA7-B8C1-10D8-A397-1680FC3ECBF2}"/>
          </ac:spMkLst>
        </pc:spChg>
        <pc:spChg chg="mod">
          <ac:chgData name="Rongjian Liang" userId="1b84b1d8-6c53-4808-b663-22e7563b27b5" providerId="ADAL" clId="{8A593CB1-F887-4494-83E1-81089ECCC5B4}" dt="2024-02-26T06:43:08.309" v="2598" actId="1076"/>
          <ac:spMkLst>
            <pc:docMk/>
            <pc:sldMk cId="4154565399" sldId="550145303"/>
            <ac:spMk id="3" creationId="{9E59208E-D254-14DC-819D-4CBEDF8399C1}"/>
          </ac:spMkLst>
        </pc:spChg>
        <pc:spChg chg="del">
          <ac:chgData name="Rongjian Liang" userId="1b84b1d8-6c53-4808-b663-22e7563b27b5" providerId="ADAL" clId="{8A593CB1-F887-4494-83E1-81089ECCC5B4}" dt="2024-02-26T05:15:20.112" v="1857" actId="478"/>
          <ac:spMkLst>
            <pc:docMk/>
            <pc:sldMk cId="4154565399" sldId="550145303"/>
            <ac:spMk id="4" creationId="{3BFBFB49-3FB3-2909-6FA4-DE1E71EDB2E7}"/>
          </ac:spMkLst>
        </pc:spChg>
        <pc:spChg chg="add mod">
          <ac:chgData name="Rongjian Liang" userId="1b84b1d8-6c53-4808-b663-22e7563b27b5" providerId="ADAL" clId="{8A593CB1-F887-4494-83E1-81089ECCC5B4}" dt="2024-02-26T06:44:09.315" v="2625" actId="1037"/>
          <ac:spMkLst>
            <pc:docMk/>
            <pc:sldMk cId="4154565399" sldId="550145303"/>
            <ac:spMk id="6" creationId="{13D1BA03-DDC6-062F-000B-0E8FFC7F02B7}"/>
          </ac:spMkLst>
        </pc:spChg>
        <pc:spChg chg="add mod">
          <ac:chgData name="Rongjian Liang" userId="1b84b1d8-6c53-4808-b663-22e7563b27b5" providerId="ADAL" clId="{8A593CB1-F887-4494-83E1-81089ECCC5B4}" dt="2024-02-26T06:43:47.314" v="2615" actId="1038"/>
          <ac:spMkLst>
            <pc:docMk/>
            <pc:sldMk cId="4154565399" sldId="550145303"/>
            <ac:spMk id="7" creationId="{ED6F5452-D150-E6DC-24DD-4C9E74AFEE8B}"/>
          </ac:spMkLst>
        </pc:spChg>
        <pc:spChg chg="add mod">
          <ac:chgData name="Rongjian Liang" userId="1b84b1d8-6c53-4808-b663-22e7563b27b5" providerId="ADAL" clId="{8A593CB1-F887-4494-83E1-81089ECCC5B4}" dt="2024-02-26T06:44:35.724" v="2630" actId="14100"/>
          <ac:spMkLst>
            <pc:docMk/>
            <pc:sldMk cId="4154565399" sldId="550145303"/>
            <ac:spMk id="8" creationId="{7424FD0B-5582-19EE-5052-03126EDCF933}"/>
          </ac:spMkLst>
        </pc:spChg>
        <pc:spChg chg="add mod">
          <ac:chgData name="Rongjian Liang" userId="1b84b1d8-6c53-4808-b663-22e7563b27b5" providerId="ADAL" clId="{8A593CB1-F887-4494-83E1-81089ECCC5B4}" dt="2024-02-26T15:24:25.864" v="3709" actId="14100"/>
          <ac:spMkLst>
            <pc:docMk/>
            <pc:sldMk cId="4154565399" sldId="550145303"/>
            <ac:spMk id="9" creationId="{162D81C8-C99F-B3C8-3960-65888F3C5B4C}"/>
          </ac:spMkLst>
        </pc:spChg>
        <pc:spChg chg="add mod">
          <ac:chgData name="Rongjian Liang" userId="1b84b1d8-6c53-4808-b663-22e7563b27b5" providerId="ADAL" clId="{8A593CB1-F887-4494-83E1-81089ECCC5B4}" dt="2024-02-26T15:23:40.113" v="3687" actId="20577"/>
          <ac:spMkLst>
            <pc:docMk/>
            <pc:sldMk cId="4154565399" sldId="550145303"/>
            <ac:spMk id="10" creationId="{CE48C6A9-5664-50EA-7ADC-ABF8C02FCD58}"/>
          </ac:spMkLst>
        </pc:spChg>
        <pc:spChg chg="add mod">
          <ac:chgData name="Rongjian Liang" userId="1b84b1d8-6c53-4808-b663-22e7563b27b5" providerId="ADAL" clId="{8A593CB1-F887-4494-83E1-81089ECCC5B4}" dt="2024-02-26T15:24:29.834" v="3710" actId="14100"/>
          <ac:spMkLst>
            <pc:docMk/>
            <pc:sldMk cId="4154565399" sldId="550145303"/>
            <ac:spMk id="11" creationId="{52ADB5FE-CF56-1391-4942-8044A7C6FC39}"/>
          </ac:spMkLst>
        </pc:spChg>
        <pc:picChg chg="add mod">
          <ac:chgData name="Rongjian Liang" userId="1b84b1d8-6c53-4808-b663-22e7563b27b5" providerId="ADAL" clId="{8A593CB1-F887-4494-83E1-81089ECCC5B4}" dt="2024-02-26T06:43:42.763" v="2603" actId="1076"/>
          <ac:picMkLst>
            <pc:docMk/>
            <pc:sldMk cId="4154565399" sldId="550145303"/>
            <ac:picMk id="5" creationId="{C2E8AE54-096F-96C6-314E-0310B321EBB5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4154565399" sldId="550145303"/>
            <ac:picMk id="12" creationId="{393C9E94-D1A9-5327-2874-E9057B674046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4154565399" sldId="550145303"/>
            <ac:picMk id="13" creationId="{81ADECC1-E129-439C-BA49-AEC6534F5D2F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4154565399" sldId="550145303"/>
            <ac:picMk id="14" creationId="{DF7B9A2B-B2D2-35BF-3689-DAD6E5BF9D4B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667501331" sldId="550145304"/>
        </pc:sldMkLst>
        <pc:spChg chg="mod">
          <ac:chgData name="Rongjian Liang" userId="1b84b1d8-6c53-4808-b663-22e7563b27b5" providerId="ADAL" clId="{8A593CB1-F887-4494-83E1-81089ECCC5B4}" dt="2024-02-26T00:10:00.239" v="553" actId="20577"/>
          <ac:spMkLst>
            <pc:docMk/>
            <pc:sldMk cId="667501331" sldId="550145304"/>
            <ac:spMk id="2" creationId="{FD5E96F5-DCFF-36E2-92BB-254EE08C021D}"/>
          </ac:spMkLst>
        </pc:spChg>
        <pc:spChg chg="mod">
          <ac:chgData name="Rongjian Liang" userId="1b84b1d8-6c53-4808-b663-22e7563b27b5" providerId="ADAL" clId="{8A593CB1-F887-4494-83E1-81089ECCC5B4}" dt="2024-02-26T06:46:48.740" v="2713" actId="20577"/>
          <ac:spMkLst>
            <pc:docMk/>
            <pc:sldMk cId="667501331" sldId="550145304"/>
            <ac:spMk id="3" creationId="{8FD3093A-41E4-710A-5343-0AF7A8B7FA4D}"/>
          </ac:spMkLst>
        </pc:spChg>
        <pc:spChg chg="del">
          <ac:chgData name="Rongjian Liang" userId="1b84b1d8-6c53-4808-b663-22e7563b27b5" providerId="ADAL" clId="{8A593CB1-F887-4494-83E1-81089ECCC5B4}" dt="2024-02-26T05:15:01.143" v="1852" actId="478"/>
          <ac:spMkLst>
            <pc:docMk/>
            <pc:sldMk cId="667501331" sldId="550145304"/>
            <ac:spMk id="4" creationId="{8656326E-2491-143A-28DF-755AAD731F89}"/>
          </ac:spMkLst>
        </pc:spChg>
        <pc:spChg chg="add mod">
          <ac:chgData name="Rongjian Liang" userId="1b84b1d8-6c53-4808-b663-22e7563b27b5" providerId="ADAL" clId="{8A593CB1-F887-4494-83E1-81089ECCC5B4}" dt="2024-02-26T15:31:54.455" v="3921" actId="1076"/>
          <ac:spMkLst>
            <pc:docMk/>
            <pc:sldMk cId="667501331" sldId="550145304"/>
            <ac:spMk id="6" creationId="{ECBB5D0E-436B-FD9C-6452-F06A4C4A61F7}"/>
          </ac:spMkLst>
        </pc:spChg>
        <pc:spChg chg="add mod">
          <ac:chgData name="Rongjian Liang" userId="1b84b1d8-6c53-4808-b663-22e7563b27b5" providerId="ADAL" clId="{8A593CB1-F887-4494-83E1-81089ECCC5B4}" dt="2024-02-26T15:31:49.585" v="3920" actId="14100"/>
          <ac:spMkLst>
            <pc:docMk/>
            <pc:sldMk cId="667501331" sldId="550145304"/>
            <ac:spMk id="7" creationId="{CA29CD52-0574-9AE2-DFEE-0FA49A6683B1}"/>
          </ac:spMkLst>
        </pc:spChg>
        <pc:picChg chg="add mod">
          <ac:chgData name="Rongjian Liang" userId="1b84b1d8-6c53-4808-b663-22e7563b27b5" providerId="ADAL" clId="{8A593CB1-F887-4494-83E1-81089ECCC5B4}" dt="2024-02-26T15:29:14.066" v="3712" actId="1076"/>
          <ac:picMkLst>
            <pc:docMk/>
            <pc:sldMk cId="667501331" sldId="550145304"/>
            <ac:picMk id="5" creationId="{88378FC1-9524-E12D-A9A8-5DDE7D24BC66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667501331" sldId="550145304"/>
            <ac:picMk id="8" creationId="{0E055524-73FA-A28C-BE98-05A1E3500FD1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667501331" sldId="550145304"/>
            <ac:picMk id="9" creationId="{969BB7DA-3B9E-0B6B-1B9C-A734B2F75DAA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667501331" sldId="550145304"/>
            <ac:picMk id="10" creationId="{FC79E757-293F-A13A-32C1-2E0C8E7A8D32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48448900" sldId="550145305"/>
        </pc:sldMkLst>
        <pc:spChg chg="mod">
          <ac:chgData name="Rongjian Liang" userId="1b84b1d8-6c53-4808-b663-22e7563b27b5" providerId="ADAL" clId="{8A593CB1-F887-4494-83E1-81089ECCC5B4}" dt="2024-02-26T06:48:19.693" v="2769" actId="20577"/>
          <ac:spMkLst>
            <pc:docMk/>
            <pc:sldMk cId="348448900" sldId="550145305"/>
            <ac:spMk id="2" creationId="{D415FFFD-9865-736C-1978-314EE76B241C}"/>
          </ac:spMkLst>
        </pc:spChg>
        <pc:spChg chg="mod">
          <ac:chgData name="Rongjian Liang" userId="1b84b1d8-6c53-4808-b663-22e7563b27b5" providerId="ADAL" clId="{8A593CB1-F887-4494-83E1-81089ECCC5B4}" dt="2024-02-26T06:55:00.324" v="3105" actId="20577"/>
          <ac:spMkLst>
            <pc:docMk/>
            <pc:sldMk cId="348448900" sldId="550145305"/>
            <ac:spMk id="3" creationId="{526CCC79-2B90-3BA1-DC77-526F605A647A}"/>
          </ac:spMkLst>
        </pc:spChg>
        <pc:spChg chg="del">
          <ac:chgData name="Rongjian Liang" userId="1b84b1d8-6c53-4808-b663-22e7563b27b5" providerId="ADAL" clId="{8A593CB1-F887-4494-83E1-81089ECCC5B4}" dt="2024-02-26T06:47:10.781" v="2716" actId="478"/>
          <ac:spMkLst>
            <pc:docMk/>
            <pc:sldMk cId="348448900" sldId="550145305"/>
            <ac:spMk id="4" creationId="{539C0BD6-2BBE-3DCF-4CCA-70F756FA7036}"/>
          </ac:spMkLst>
        </pc:spChg>
        <pc:spChg chg="add mod">
          <ac:chgData name="Rongjian Liang" userId="1b84b1d8-6c53-4808-b663-22e7563b27b5" providerId="ADAL" clId="{8A593CB1-F887-4494-83E1-81089ECCC5B4}" dt="2024-02-26T15:37:06.873" v="4040" actId="1036"/>
          <ac:spMkLst>
            <pc:docMk/>
            <pc:sldMk cId="348448900" sldId="550145305"/>
            <ac:spMk id="6" creationId="{77E4DC7D-CE16-5D13-D7DA-EB6EC6C2A12B}"/>
          </ac:spMkLst>
        </pc:spChg>
        <pc:spChg chg="add mod">
          <ac:chgData name="Rongjian Liang" userId="1b84b1d8-6c53-4808-b663-22e7563b27b5" providerId="ADAL" clId="{8A593CB1-F887-4494-83E1-81089ECCC5B4}" dt="2024-02-26T15:37:06.873" v="4040" actId="1036"/>
          <ac:spMkLst>
            <pc:docMk/>
            <pc:sldMk cId="348448900" sldId="550145305"/>
            <ac:spMk id="7" creationId="{A9A1CF0D-C30D-7D1A-A612-2E1E3A0ECB25}"/>
          </ac:spMkLst>
        </pc:spChg>
        <pc:spChg chg="add mod">
          <ac:chgData name="Rongjian Liang" userId="1b84b1d8-6c53-4808-b663-22e7563b27b5" providerId="ADAL" clId="{8A593CB1-F887-4494-83E1-81089ECCC5B4}" dt="2024-02-26T15:37:06.873" v="4040" actId="1036"/>
          <ac:spMkLst>
            <pc:docMk/>
            <pc:sldMk cId="348448900" sldId="550145305"/>
            <ac:spMk id="8" creationId="{04AF325A-50B6-5444-AE1B-A8498BC7E971}"/>
          </ac:spMkLst>
        </pc:spChg>
        <pc:spChg chg="add mod">
          <ac:chgData name="Rongjian Liang" userId="1b84b1d8-6c53-4808-b663-22e7563b27b5" providerId="ADAL" clId="{8A593CB1-F887-4494-83E1-81089ECCC5B4}" dt="2024-02-26T15:37:06.873" v="4040" actId="1036"/>
          <ac:spMkLst>
            <pc:docMk/>
            <pc:sldMk cId="348448900" sldId="550145305"/>
            <ac:spMk id="9" creationId="{2325B453-7979-B905-4DC8-5A2BE8E89CA0}"/>
          </ac:spMkLst>
        </pc:spChg>
        <pc:spChg chg="add mod">
          <ac:chgData name="Rongjian Liang" userId="1b84b1d8-6c53-4808-b663-22e7563b27b5" providerId="ADAL" clId="{8A593CB1-F887-4494-83E1-81089ECCC5B4}" dt="2024-02-26T15:38:14.910" v="4130" actId="14100"/>
          <ac:spMkLst>
            <pc:docMk/>
            <pc:sldMk cId="348448900" sldId="550145305"/>
            <ac:spMk id="10" creationId="{265B82C1-9AB7-2C61-C7E5-41CC3514B9C4}"/>
          </ac:spMkLst>
        </pc:spChg>
        <pc:spChg chg="add mod">
          <ac:chgData name="Rongjian Liang" userId="1b84b1d8-6c53-4808-b663-22e7563b27b5" providerId="ADAL" clId="{8A593CB1-F887-4494-83E1-81089ECCC5B4}" dt="2024-02-26T15:38:17.565" v="4131" actId="14100"/>
          <ac:spMkLst>
            <pc:docMk/>
            <pc:sldMk cId="348448900" sldId="550145305"/>
            <ac:spMk id="11" creationId="{C46D7006-0B30-13E3-D45F-9B66B2517DDC}"/>
          </ac:spMkLst>
        </pc:spChg>
        <pc:spChg chg="add mod">
          <ac:chgData name="Rongjian Liang" userId="1b84b1d8-6c53-4808-b663-22e7563b27b5" providerId="ADAL" clId="{8A593CB1-F887-4494-83E1-81089ECCC5B4}" dt="2024-02-26T15:38:21.813" v="4132" actId="14100"/>
          <ac:spMkLst>
            <pc:docMk/>
            <pc:sldMk cId="348448900" sldId="550145305"/>
            <ac:spMk id="12" creationId="{CB415ECD-954A-82E9-993B-8BB0EDA622EF}"/>
          </ac:spMkLst>
        </pc:spChg>
        <pc:spChg chg="add mod">
          <ac:chgData name="Rongjian Liang" userId="1b84b1d8-6c53-4808-b663-22e7563b27b5" providerId="ADAL" clId="{8A593CB1-F887-4494-83E1-81089ECCC5B4}" dt="2024-02-26T15:37:42.617" v="4049"/>
          <ac:spMkLst>
            <pc:docMk/>
            <pc:sldMk cId="348448900" sldId="550145305"/>
            <ac:spMk id="13" creationId="{4F5AE937-58EE-AC73-AEA1-2C2345EBA332}"/>
          </ac:spMkLst>
        </pc:spChg>
        <pc:spChg chg="add mod">
          <ac:chgData name="Rongjian Liang" userId="1b84b1d8-6c53-4808-b663-22e7563b27b5" providerId="ADAL" clId="{8A593CB1-F887-4494-83E1-81089ECCC5B4}" dt="2024-02-26T15:37:51.057" v="4052"/>
          <ac:spMkLst>
            <pc:docMk/>
            <pc:sldMk cId="348448900" sldId="550145305"/>
            <ac:spMk id="14" creationId="{BE6C3103-75B4-7A71-9F29-7D5C5D3370E5}"/>
          </ac:spMkLst>
        </pc:spChg>
        <pc:spChg chg="add mod">
          <ac:chgData name="Rongjian Liang" userId="1b84b1d8-6c53-4808-b663-22e7563b27b5" providerId="ADAL" clId="{8A593CB1-F887-4494-83E1-81089ECCC5B4}" dt="2024-02-26T15:38:27.138" v="4133" actId="14100"/>
          <ac:spMkLst>
            <pc:docMk/>
            <pc:sldMk cId="348448900" sldId="550145305"/>
            <ac:spMk id="15" creationId="{8E02AB88-06FC-1EFF-7C90-45370D44BCE0}"/>
          </ac:spMkLst>
        </pc:spChg>
        <pc:picChg chg="add mod">
          <ac:chgData name="Rongjian Liang" userId="1b84b1d8-6c53-4808-b663-22e7563b27b5" providerId="ADAL" clId="{8A593CB1-F887-4494-83E1-81089ECCC5B4}" dt="2024-02-26T15:37:54.748" v="4054" actId="1076"/>
          <ac:picMkLst>
            <pc:docMk/>
            <pc:sldMk cId="348448900" sldId="550145305"/>
            <ac:picMk id="5" creationId="{221257A2-AE67-C83A-EA03-8D09478FBD99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48448900" sldId="550145305"/>
            <ac:picMk id="13" creationId="{3065A9DC-3227-D288-3410-7F7F82805CE9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48448900" sldId="550145305"/>
            <ac:picMk id="14" creationId="{73CECCBA-82A4-9443-8A88-C401E2924982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48448900" sldId="550145305"/>
            <ac:picMk id="16" creationId="{605666A0-3EDD-07D9-F3D8-E944294BBD68}"/>
          </ac:picMkLst>
        </pc:picChg>
      </pc:sldChg>
      <pc:sldChg chg="modSp add del mod">
        <pc:chgData name="Rongjian Liang" userId="1b84b1d8-6c53-4808-b663-22e7563b27b5" providerId="ADAL" clId="{8A593CB1-F887-4494-83E1-81089ECCC5B4}" dt="2024-02-26T04:40:38.386" v="1081" actId="47"/>
        <pc:sldMkLst>
          <pc:docMk/>
          <pc:sldMk cId="3162197421" sldId="550145306"/>
        </pc:sldMkLst>
        <pc:spChg chg="mod">
          <ac:chgData name="Rongjian Liang" userId="1b84b1d8-6c53-4808-b663-22e7563b27b5" providerId="ADAL" clId="{8A593CB1-F887-4494-83E1-81089ECCC5B4}" dt="2024-02-26T00:22:55.192" v="639" actId="113"/>
          <ac:spMkLst>
            <pc:docMk/>
            <pc:sldMk cId="3162197421" sldId="550145306"/>
            <ac:spMk id="4" creationId="{1A662ABE-1416-18AF-432D-D32976398891}"/>
          </ac:spMkLst>
        </pc:spChg>
      </pc:sldChg>
      <pc:sldChg chg="new del">
        <pc:chgData name="Rongjian Liang" userId="1b84b1d8-6c53-4808-b663-22e7563b27b5" providerId="ADAL" clId="{8A593CB1-F887-4494-83E1-81089ECCC5B4}" dt="2024-02-26T04:40:39.848" v="1082" actId="47"/>
        <pc:sldMkLst>
          <pc:docMk/>
          <pc:sldMk cId="226048502" sldId="550145307"/>
        </pc:sldMkLst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309075900" sldId="550145308"/>
        </pc:sldMkLst>
        <pc:spChg chg="mod">
          <ac:chgData name="Rongjian Liang" userId="1b84b1d8-6c53-4808-b663-22e7563b27b5" providerId="ADAL" clId="{8A593CB1-F887-4494-83E1-81089ECCC5B4}" dt="2024-02-26T05:09:00.871" v="1748" actId="20577"/>
          <ac:spMkLst>
            <pc:docMk/>
            <pc:sldMk cId="3309075900" sldId="550145308"/>
            <ac:spMk id="2" creationId="{4928B9A4-531D-C7B3-D796-8B74DD9D433A}"/>
          </ac:spMkLst>
        </pc:spChg>
        <pc:spChg chg="mod">
          <ac:chgData name="Rongjian Liang" userId="1b84b1d8-6c53-4808-b663-22e7563b27b5" providerId="ADAL" clId="{8A593CB1-F887-4494-83E1-81089ECCC5B4}" dt="2024-02-26T15:17:25.904" v="3519" actId="20577"/>
          <ac:spMkLst>
            <pc:docMk/>
            <pc:sldMk cId="3309075900" sldId="550145308"/>
            <ac:spMk id="3" creationId="{CD5CADAB-0C82-9349-183F-8B5CE57CDDC6}"/>
          </ac:spMkLst>
        </pc:spChg>
        <pc:spChg chg="del mod">
          <ac:chgData name="Rongjian Liang" userId="1b84b1d8-6c53-4808-b663-22e7563b27b5" providerId="ADAL" clId="{8A593CB1-F887-4494-83E1-81089ECCC5B4}" dt="2024-02-26T04:43:28.605" v="1142" actId="478"/>
          <ac:spMkLst>
            <pc:docMk/>
            <pc:sldMk cId="3309075900" sldId="550145308"/>
            <ac:spMk id="4" creationId="{E20120DD-2E71-FB3B-71D1-B7E6C0D24E3F}"/>
          </ac:spMkLst>
        </pc:spChg>
        <pc:spChg chg="add del mod">
          <ac:chgData name="Rongjian Liang" userId="1b84b1d8-6c53-4808-b663-22e7563b27b5" providerId="ADAL" clId="{8A593CB1-F887-4494-83E1-81089ECCC5B4}" dt="2024-02-26T04:43:31.222" v="1143" actId="478"/>
          <ac:spMkLst>
            <pc:docMk/>
            <pc:sldMk cId="3309075900" sldId="550145308"/>
            <ac:spMk id="7" creationId="{2B8B5030-0D01-7428-31B5-1282ED1A8593}"/>
          </ac:spMkLst>
        </pc:spChg>
        <pc:spChg chg="del">
          <ac:chgData name="Rongjian Liang" userId="1b84b1d8-6c53-4808-b663-22e7563b27b5" providerId="ADAL" clId="{8A593CB1-F887-4494-83E1-81089ECCC5B4}" dt="2024-02-26T04:43:24.694" v="1140" actId="478"/>
          <ac:spMkLst>
            <pc:docMk/>
            <pc:sldMk cId="3309075900" sldId="550145308"/>
            <ac:spMk id="8" creationId="{D62F0FD8-4389-4E46-6D93-71DBFAF13232}"/>
          </ac:spMkLst>
        </pc:spChg>
        <pc:spChg chg="del">
          <ac:chgData name="Rongjian Liang" userId="1b84b1d8-6c53-4808-b663-22e7563b27b5" providerId="ADAL" clId="{8A593CB1-F887-4494-83E1-81089ECCC5B4}" dt="2024-02-26T04:43:24.694" v="1140" actId="478"/>
          <ac:spMkLst>
            <pc:docMk/>
            <pc:sldMk cId="3309075900" sldId="550145308"/>
            <ac:spMk id="9" creationId="{62CD991E-0E6D-F86F-BD58-6661B388E135}"/>
          </ac:spMkLst>
        </pc:spChg>
        <pc:spChg chg="add del mod">
          <ac:chgData name="Rongjian Liang" userId="1b84b1d8-6c53-4808-b663-22e7563b27b5" providerId="ADAL" clId="{8A593CB1-F887-4494-83E1-81089ECCC5B4}" dt="2024-02-26T05:09:08.938" v="1750" actId="478"/>
          <ac:spMkLst>
            <pc:docMk/>
            <pc:sldMk cId="3309075900" sldId="550145308"/>
            <ac:spMk id="10" creationId="{7FB9F896-5A58-3160-EA39-051927393EC0}"/>
          </ac:spMkLst>
        </pc:spChg>
        <pc:spChg chg="add del mod">
          <ac:chgData name="Rongjian Liang" userId="1b84b1d8-6c53-4808-b663-22e7563b27b5" providerId="ADAL" clId="{8A593CB1-F887-4494-83E1-81089ECCC5B4}" dt="2024-02-26T05:09:39.905" v="1753" actId="478"/>
          <ac:spMkLst>
            <pc:docMk/>
            <pc:sldMk cId="3309075900" sldId="550145308"/>
            <ac:spMk id="11" creationId="{70FF1169-839A-FF67-4FD3-ACF8EFE4FE22}"/>
          </ac:spMkLst>
        </pc:spChg>
        <pc:spChg chg="add del mod">
          <ac:chgData name="Rongjian Liang" userId="1b84b1d8-6c53-4808-b663-22e7563b27b5" providerId="ADAL" clId="{8A593CB1-F887-4494-83E1-81089ECCC5B4}" dt="2024-02-26T05:09:32.959" v="1751" actId="478"/>
          <ac:spMkLst>
            <pc:docMk/>
            <pc:sldMk cId="3309075900" sldId="550145308"/>
            <ac:spMk id="13" creationId="{BD2842BC-DF30-6C53-E15B-761C86CD6D36}"/>
          </ac:spMkLst>
        </pc:spChg>
        <pc:spChg chg="add mod">
          <ac:chgData name="Rongjian Liang" userId="1b84b1d8-6c53-4808-b663-22e7563b27b5" providerId="ADAL" clId="{8A593CB1-F887-4494-83E1-81089ECCC5B4}" dt="2024-02-26T15:15:54.304" v="3497" actId="14100"/>
          <ac:spMkLst>
            <pc:docMk/>
            <pc:sldMk cId="3309075900" sldId="550145308"/>
            <ac:spMk id="14" creationId="{5B9AB301-C0B4-EECB-197B-CAD69A8FF44D}"/>
          </ac:spMkLst>
        </pc:spChg>
        <pc:spChg chg="add mod">
          <ac:chgData name="Rongjian Liang" userId="1b84b1d8-6c53-4808-b663-22e7563b27b5" providerId="ADAL" clId="{8A593CB1-F887-4494-83E1-81089ECCC5B4}" dt="2024-02-26T15:16:07.433" v="3501" actId="1076"/>
          <ac:spMkLst>
            <pc:docMk/>
            <pc:sldMk cId="3309075900" sldId="550145308"/>
            <ac:spMk id="15" creationId="{9F8B2373-1A36-CDED-273A-454C229C151D}"/>
          </ac:spMkLst>
        </pc:spChg>
        <pc:spChg chg="add mod">
          <ac:chgData name="Rongjian Liang" userId="1b84b1d8-6c53-4808-b663-22e7563b27b5" providerId="ADAL" clId="{8A593CB1-F887-4494-83E1-81089ECCC5B4}" dt="2024-02-26T15:17:12.297" v="3512" actId="1076"/>
          <ac:spMkLst>
            <pc:docMk/>
            <pc:sldMk cId="3309075900" sldId="550145308"/>
            <ac:spMk id="16" creationId="{31E1F9E8-BB4C-AFD9-03AA-AF0B85AFEE4C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309075900" sldId="550145308"/>
            <ac:picMk id="5" creationId="{2B6DFACC-650F-97BB-5CD7-C76C707CD44E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309075900" sldId="550145308"/>
            <ac:picMk id="6" creationId="{04DC2B2D-009D-58DF-C1B2-253108664375}"/>
          </ac:picMkLst>
        </pc:picChg>
        <pc:picChg chg="del">
          <ac:chgData name="Rongjian Liang" userId="1b84b1d8-6c53-4808-b663-22e7563b27b5" providerId="ADAL" clId="{8A593CB1-F887-4494-83E1-81089ECCC5B4}" dt="2024-02-26T04:43:24.694" v="1140" actId="478"/>
          <ac:picMkLst>
            <pc:docMk/>
            <pc:sldMk cId="3309075900" sldId="550145308"/>
            <ac:picMk id="6" creationId="{382DD421-426C-AA1D-129C-BE13B51232F8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309075900" sldId="550145308"/>
            <ac:picMk id="7" creationId="{BE189B0B-8077-8F82-C5FD-BEFAA11FAAD6}"/>
          </ac:picMkLst>
        </pc:picChg>
        <pc:picChg chg="del mod">
          <ac:chgData name="Rongjian Liang" userId="1b84b1d8-6c53-4808-b663-22e7563b27b5" providerId="ADAL" clId="{8A593CB1-F887-4494-83E1-81089ECCC5B4}" dt="2024-02-26T05:09:06.958" v="1749" actId="478"/>
          <ac:picMkLst>
            <pc:docMk/>
            <pc:sldMk cId="3309075900" sldId="550145308"/>
            <ac:picMk id="1026" creationId="{865F6686-890A-4580-C80A-7E0FBCBB6C77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1289251087" sldId="550145309"/>
        </pc:sldMkLst>
        <pc:spChg chg="mod">
          <ac:chgData name="Rongjian Liang" userId="1b84b1d8-6c53-4808-b663-22e7563b27b5" providerId="ADAL" clId="{8A593CB1-F887-4494-83E1-81089ECCC5B4}" dt="2024-02-26T05:12:39.597" v="1832" actId="20577"/>
          <ac:spMkLst>
            <pc:docMk/>
            <pc:sldMk cId="1289251087" sldId="550145309"/>
            <ac:spMk id="2" creationId="{38F78B98-09CF-3399-D861-18FA7F595335}"/>
          </ac:spMkLst>
        </pc:spChg>
        <pc:spChg chg="mod">
          <ac:chgData name="Rongjian Liang" userId="1b84b1d8-6c53-4808-b663-22e7563b27b5" providerId="ADAL" clId="{8A593CB1-F887-4494-83E1-81089ECCC5B4}" dt="2024-02-26T06:33:06.516" v="2266" actId="20577"/>
          <ac:spMkLst>
            <pc:docMk/>
            <pc:sldMk cId="1289251087" sldId="550145309"/>
            <ac:spMk id="3" creationId="{A51E2970-806C-46F0-AC1A-841C412FA15E}"/>
          </ac:spMkLst>
        </pc:spChg>
        <pc:spChg chg="add mod">
          <ac:chgData name="Rongjian Liang" userId="1b84b1d8-6c53-4808-b663-22e7563b27b5" providerId="ADAL" clId="{8A593CB1-F887-4494-83E1-81089ECCC5B4}" dt="2024-02-26T15:19:52.321" v="3544" actId="1076"/>
          <ac:spMkLst>
            <pc:docMk/>
            <pc:sldMk cId="1289251087" sldId="550145309"/>
            <ac:spMk id="4" creationId="{9EE60E18-7B7B-7F03-FB10-D5B1C761F7C6}"/>
          </ac:spMkLst>
        </pc:spChg>
        <pc:spChg chg="add mod">
          <ac:chgData name="Rongjian Liang" userId="1b84b1d8-6c53-4808-b663-22e7563b27b5" providerId="ADAL" clId="{8A593CB1-F887-4494-83E1-81089ECCC5B4}" dt="2024-02-26T15:21:21.580" v="3659" actId="1076"/>
          <ac:spMkLst>
            <pc:docMk/>
            <pc:sldMk cId="1289251087" sldId="550145309"/>
            <ac:spMk id="6" creationId="{7836DDA5-FD55-A78D-A2BD-1B1BF4DC95A4}"/>
          </ac:spMkLst>
        </pc:spChg>
        <pc:spChg chg="add mod">
          <ac:chgData name="Rongjian Liang" userId="1b84b1d8-6c53-4808-b663-22e7563b27b5" providerId="ADAL" clId="{8A593CB1-F887-4494-83E1-81089ECCC5B4}" dt="2024-02-26T15:21:16.856" v="3658" actId="1076"/>
          <ac:spMkLst>
            <pc:docMk/>
            <pc:sldMk cId="1289251087" sldId="550145309"/>
            <ac:spMk id="7" creationId="{8E5A3E0F-BA85-6E60-D073-A1EEEE402632}"/>
          </ac:spMkLst>
        </pc:spChg>
        <pc:picChg chg="mod">
          <ac:chgData name="Rongjian Liang" userId="1b84b1d8-6c53-4808-b663-22e7563b27b5" providerId="ADAL" clId="{8A593CB1-F887-4494-83E1-81089ECCC5B4}" dt="2024-02-26T15:19:25.935" v="3521" actId="1076"/>
          <ac:picMkLst>
            <pc:docMk/>
            <pc:sldMk cId="1289251087" sldId="550145309"/>
            <ac:picMk id="5" creationId="{2B3C5E2B-A496-F388-362E-CB544DBECD3C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1289251087" sldId="550145309"/>
            <ac:picMk id="9" creationId="{CDBF30AA-F2B7-13A3-3109-53D564188F87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1289251087" sldId="550145309"/>
            <ac:picMk id="10" creationId="{8148D66F-EE2D-CC54-79EF-6DA264E20DEF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1289251087" sldId="550145309"/>
            <ac:picMk id="11" creationId="{B0B992A4-AFE2-3081-A6EC-5C96DF9B581A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3660118185" sldId="550145310"/>
        </pc:sldMkLst>
        <pc:spChg chg="mod">
          <ac:chgData name="Rongjian Liang" userId="1b84b1d8-6c53-4808-b663-22e7563b27b5" providerId="ADAL" clId="{8A593CB1-F887-4494-83E1-81089ECCC5B4}" dt="2024-02-26T06:40:02.655" v="2444" actId="6549"/>
          <ac:spMkLst>
            <pc:docMk/>
            <pc:sldMk cId="3660118185" sldId="550145310"/>
            <ac:spMk id="4" creationId="{1A662ABE-1416-18AF-432D-D32976398891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3660118185" sldId="550145310"/>
            <ac:picMk id="5" creationId="{B1F08F8A-256C-5D51-7266-645C3B99BE92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3660118185" sldId="550145310"/>
            <ac:picMk id="6" creationId="{327F6A97-A019-522E-52A8-07B33F6D6391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3660118185" sldId="550145310"/>
            <ac:picMk id="7" creationId="{57305646-052A-82BA-05F6-2A4E2D1193D0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881046043" sldId="550145311"/>
        </pc:sldMkLst>
        <pc:spChg chg="mod">
          <ac:chgData name="Rongjian Liang" userId="1b84b1d8-6c53-4808-b663-22e7563b27b5" providerId="ADAL" clId="{8A593CB1-F887-4494-83E1-81089ECCC5B4}" dt="2024-02-26T06:48:39.534" v="2778" actId="20577"/>
          <ac:spMkLst>
            <pc:docMk/>
            <pc:sldMk cId="2881046043" sldId="550145311"/>
            <ac:spMk id="2" creationId="{CCBD66A3-6FA1-2CE5-322A-4F461E33141B}"/>
          </ac:spMkLst>
        </pc:spChg>
        <pc:spChg chg="mod">
          <ac:chgData name="Rongjian Liang" userId="1b84b1d8-6c53-4808-b663-22e7563b27b5" providerId="ADAL" clId="{8A593CB1-F887-4494-83E1-81089ECCC5B4}" dt="2024-02-26T06:56:22.224" v="3139"/>
          <ac:spMkLst>
            <pc:docMk/>
            <pc:sldMk cId="2881046043" sldId="550145311"/>
            <ac:spMk id="3" creationId="{97374B93-2921-47DD-E926-4826F430857C}"/>
          </ac:spMkLst>
        </pc:spChg>
        <pc:spChg chg="del">
          <ac:chgData name="Rongjian Liang" userId="1b84b1d8-6c53-4808-b663-22e7563b27b5" providerId="ADAL" clId="{8A593CB1-F887-4494-83E1-81089ECCC5B4}" dt="2024-02-26T06:47:40.397" v="2719" actId="478"/>
          <ac:spMkLst>
            <pc:docMk/>
            <pc:sldMk cId="2881046043" sldId="550145311"/>
            <ac:spMk id="4" creationId="{8C09B591-A1C4-0D35-D5C1-5E25F49B3413}"/>
          </ac:spMkLst>
        </pc:spChg>
        <pc:spChg chg="add mod">
          <ac:chgData name="Rongjian Liang" userId="1b84b1d8-6c53-4808-b663-22e7563b27b5" providerId="ADAL" clId="{8A593CB1-F887-4494-83E1-81089ECCC5B4}" dt="2024-02-26T15:40:20.853" v="4151" actId="1076"/>
          <ac:spMkLst>
            <pc:docMk/>
            <pc:sldMk cId="2881046043" sldId="550145311"/>
            <ac:spMk id="6" creationId="{CA7129C6-F377-6415-68BA-B0AD094F77ED}"/>
          </ac:spMkLst>
        </pc:spChg>
        <pc:spChg chg="add mod">
          <ac:chgData name="Rongjian Liang" userId="1b84b1d8-6c53-4808-b663-22e7563b27b5" providerId="ADAL" clId="{8A593CB1-F887-4494-83E1-81089ECCC5B4}" dt="2024-02-26T15:40:52.733" v="4182" actId="1076"/>
          <ac:spMkLst>
            <pc:docMk/>
            <pc:sldMk cId="2881046043" sldId="550145311"/>
            <ac:spMk id="7" creationId="{898FBBFD-B4F4-6127-8C26-CB31C423FBF0}"/>
          </ac:spMkLst>
        </pc:spChg>
        <pc:picChg chg="add mod">
          <ac:chgData name="Rongjian Liang" userId="1b84b1d8-6c53-4808-b663-22e7563b27b5" providerId="ADAL" clId="{8A593CB1-F887-4494-83E1-81089ECCC5B4}" dt="2024-02-26T15:40:20.853" v="4151" actId="1076"/>
          <ac:picMkLst>
            <pc:docMk/>
            <pc:sldMk cId="2881046043" sldId="550145311"/>
            <ac:picMk id="5" creationId="{0E9CF326-DFEA-5932-2623-67A65691D938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881046043" sldId="550145311"/>
            <ac:picMk id="8" creationId="{1A3AF6DB-046C-8BC6-1EFC-FB23A370A17D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881046043" sldId="550145311"/>
            <ac:picMk id="9" creationId="{F412F780-5109-3459-EE02-0CD22B1B3108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881046043" sldId="550145311"/>
            <ac:picMk id="10" creationId="{110F69D2-2BE4-E1D4-9FF6-3B16CBAA5302}"/>
          </ac:picMkLst>
        </pc:picChg>
      </pc:sldChg>
      <pc:sldChg chg="addSp delSp modSp new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320137002" sldId="550145312"/>
        </pc:sldMkLst>
        <pc:spChg chg="mod">
          <ac:chgData name="Rongjian Liang" userId="1b84b1d8-6c53-4808-b663-22e7563b27b5" providerId="ADAL" clId="{8A593CB1-F887-4494-83E1-81089ECCC5B4}" dt="2024-02-26T06:49:12.404" v="2806" actId="20577"/>
          <ac:spMkLst>
            <pc:docMk/>
            <pc:sldMk cId="2320137002" sldId="550145312"/>
            <ac:spMk id="2" creationId="{0794695D-FF93-1742-ADC4-F1EB52CD240C}"/>
          </ac:spMkLst>
        </pc:spChg>
        <pc:spChg chg="del">
          <ac:chgData name="Rongjian Liang" userId="1b84b1d8-6c53-4808-b663-22e7563b27b5" providerId="ADAL" clId="{8A593CB1-F887-4494-83E1-81089ECCC5B4}" dt="2024-02-26T05:16:42.536" v="1869" actId="478"/>
          <ac:spMkLst>
            <pc:docMk/>
            <pc:sldMk cId="2320137002" sldId="550145312"/>
            <ac:spMk id="4" creationId="{9561BDCA-00F2-A13D-8805-54EF3D6AC30C}"/>
          </ac:spMkLst>
        </pc:spChg>
        <pc:spChg chg="add mod">
          <ac:chgData name="Rongjian Liang" userId="1b84b1d8-6c53-4808-b663-22e7563b27b5" providerId="ADAL" clId="{8A593CB1-F887-4494-83E1-81089ECCC5B4}" dt="2024-02-26T15:42:52.970" v="4206" actId="1076"/>
          <ac:spMkLst>
            <pc:docMk/>
            <pc:sldMk cId="2320137002" sldId="550145312"/>
            <ac:spMk id="8" creationId="{E03D09E6-6821-1330-2AFA-80C99CBB77BC}"/>
          </ac:spMkLst>
        </pc:spChg>
        <pc:spChg chg="add mod">
          <ac:chgData name="Rongjian Liang" userId="1b84b1d8-6c53-4808-b663-22e7563b27b5" providerId="ADAL" clId="{8A593CB1-F887-4494-83E1-81089ECCC5B4}" dt="2024-02-26T15:43:20.031" v="4240" actId="1076"/>
          <ac:spMkLst>
            <pc:docMk/>
            <pc:sldMk cId="2320137002" sldId="550145312"/>
            <ac:spMk id="9" creationId="{BB8E5495-C596-B965-F9B6-2902E400887E}"/>
          </ac:spMkLst>
        </pc:spChg>
        <pc:spChg chg="add mod">
          <ac:chgData name="Rongjian Liang" userId="1b84b1d8-6c53-4808-b663-22e7563b27b5" providerId="ADAL" clId="{8A593CB1-F887-4494-83E1-81089ECCC5B4}" dt="2024-02-26T15:43:43.439" v="4284" actId="1076"/>
          <ac:spMkLst>
            <pc:docMk/>
            <pc:sldMk cId="2320137002" sldId="550145312"/>
            <ac:spMk id="10" creationId="{AFEE9858-CEAA-92A1-8EDD-19EF63FEA0CC}"/>
          </ac:spMkLst>
        </pc:spChg>
        <pc:picChg chg="add mod">
          <ac:chgData name="Rongjian Liang" userId="1b84b1d8-6c53-4808-b663-22e7563b27b5" providerId="ADAL" clId="{8A593CB1-F887-4494-83E1-81089ECCC5B4}" dt="2024-02-26T15:39:10.049" v="4137" actId="1076"/>
          <ac:picMkLst>
            <pc:docMk/>
            <pc:sldMk cId="2320137002" sldId="550145312"/>
            <ac:picMk id="5" creationId="{9D9A2258-10B4-5FCB-B73E-38E629F4971D}"/>
          </ac:picMkLst>
        </pc:picChg>
        <pc:picChg chg="add mod">
          <ac:chgData name="Rongjian Liang" userId="1b84b1d8-6c53-4808-b663-22e7563b27b5" providerId="ADAL" clId="{8A593CB1-F887-4494-83E1-81089ECCC5B4}" dt="2024-02-26T06:56:36.149" v="3142" actId="1076"/>
          <ac:picMkLst>
            <pc:docMk/>
            <pc:sldMk cId="2320137002" sldId="550145312"/>
            <ac:picMk id="6" creationId="{7AAEA8D5-D3A6-F8C0-77C4-752FA6921551}"/>
          </ac:picMkLst>
        </pc:picChg>
        <pc:picChg chg="add mod">
          <ac:chgData name="Rongjian Liang" userId="1b84b1d8-6c53-4808-b663-22e7563b27b5" providerId="ADAL" clId="{8A593CB1-F887-4494-83E1-81089ECCC5B4}" dt="2024-02-26T15:39:05.041" v="4136" actId="1076"/>
          <ac:picMkLst>
            <pc:docMk/>
            <pc:sldMk cId="2320137002" sldId="550145312"/>
            <ac:picMk id="7" creationId="{75D379F0-C6B1-FF6D-D370-2C931132E4EC}"/>
          </ac:picMkLst>
        </pc:pic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320137002" sldId="550145312"/>
            <ac:picMk id="11" creationId="{787ED710-AD03-29EF-79F1-8B42B10C0791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320137002" sldId="550145312"/>
            <ac:picMk id="12" creationId="{4134AF1D-74EF-F7EB-758A-AEDF17A95F6E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320137002" sldId="550145312"/>
            <ac:picMk id="13" creationId="{A312202E-31E8-9168-2721-FC4263509915}"/>
          </ac:picMkLst>
        </pc:picChg>
      </pc:sldChg>
      <pc:sldChg chg="addSp delSp modSp add mod modTransition modAnim">
        <pc:chgData name="Rongjian Liang" userId="1b84b1d8-6c53-4808-b663-22e7563b27b5" providerId="ADAL" clId="{8A593CB1-F887-4494-83E1-81089ECCC5B4}" dt="2024-02-26T16:19:01.088" v="4356"/>
        <pc:sldMkLst>
          <pc:docMk/>
          <pc:sldMk cId="2883195539" sldId="550145313"/>
        </pc:sldMkLst>
        <pc:spChg chg="mod">
          <ac:chgData name="Rongjian Liang" userId="1b84b1d8-6c53-4808-b663-22e7563b27b5" providerId="ADAL" clId="{8A593CB1-F887-4494-83E1-81089ECCC5B4}" dt="2024-02-26T06:50:20.840" v="2813" actId="20577"/>
          <ac:spMkLst>
            <pc:docMk/>
            <pc:sldMk cId="2883195539" sldId="550145313"/>
            <ac:spMk id="2" creationId="{3838121D-067A-4DA1-A5EA-1B588ACEAA4A}"/>
          </ac:spMkLst>
        </pc:spChg>
        <pc:spChg chg="del">
          <ac:chgData name="Rongjian Liang" userId="1b84b1d8-6c53-4808-b663-22e7563b27b5" providerId="ADAL" clId="{8A593CB1-F887-4494-83E1-81089ECCC5B4}" dt="2024-02-26T06:56:56.205" v="3144" actId="478"/>
          <ac:spMkLst>
            <pc:docMk/>
            <pc:sldMk cId="2883195539" sldId="550145313"/>
            <ac:spMk id="3" creationId="{9D5E72D6-8F77-D620-ED93-FCAA20035B37}"/>
          </ac:spMkLst>
        </pc:spChg>
        <pc:spChg chg="mod">
          <ac:chgData name="Rongjian Liang" userId="1b84b1d8-6c53-4808-b663-22e7563b27b5" providerId="ADAL" clId="{8A593CB1-F887-4494-83E1-81089ECCC5B4}" dt="2024-02-26T15:44:02.237" v="4306" actId="20577"/>
          <ac:spMkLst>
            <pc:docMk/>
            <pc:sldMk cId="2883195539" sldId="550145313"/>
            <ac:spMk id="5" creationId="{13092DE6-B2EC-AE65-F72A-6246962029F0}"/>
          </ac:spMkLst>
        </pc:spChg>
        <pc:picChg chg="add del mod">
          <ac:chgData name="Rongjian Liang" userId="1b84b1d8-6c53-4808-b663-22e7563b27b5" providerId="ADAL" clId="{8A593CB1-F887-4494-83E1-81089ECCC5B4}" dt="2024-02-26T16:09:36.805" v="4355"/>
          <ac:picMkLst>
            <pc:docMk/>
            <pc:sldMk cId="2883195539" sldId="550145313"/>
            <ac:picMk id="4" creationId="{9CE0756A-5BAD-9FB8-ABE4-2EBE9B422E96}"/>
          </ac:picMkLst>
        </pc:picChg>
        <pc:picChg chg="add del mod ord">
          <ac:chgData name="Rongjian Liang" userId="1b84b1d8-6c53-4808-b663-22e7563b27b5" providerId="ADAL" clId="{8A593CB1-F887-4494-83E1-81089ECCC5B4}" dt="2024-02-26T16:19:01.088" v="4356"/>
          <ac:picMkLst>
            <pc:docMk/>
            <pc:sldMk cId="2883195539" sldId="550145313"/>
            <ac:picMk id="6" creationId="{70A444CF-57D8-4F43-F921-BAFE1F588E99}"/>
          </ac:picMkLst>
        </pc:picChg>
        <pc:picChg chg="add mod">
          <ac:chgData name="Rongjian Liang" userId="1b84b1d8-6c53-4808-b663-22e7563b27b5" providerId="ADAL" clId="{8A593CB1-F887-4494-83E1-81089ECCC5B4}" dt="2024-02-26T16:19:01.088" v="4356"/>
          <ac:picMkLst>
            <pc:docMk/>
            <pc:sldMk cId="2883195539" sldId="550145313"/>
            <ac:picMk id="7" creationId="{143984BF-9DA1-E972-7CF2-22DE7D370B92}"/>
          </ac:picMkLst>
        </pc:picChg>
      </pc:sldChg>
    </pc:docChg>
  </pc:docChgLst>
  <pc:docChgLst>
    <pc:chgData name="Rongjian Liang" userId="1b84b1d8-6c53-4808-b663-22e7563b27b5" providerId="ADAL" clId="{898A8F27-2291-4243-B81B-9D887895AE57}"/>
    <pc:docChg chg="undo custSel addSld delSld modSld sldOrd">
      <pc:chgData name="Rongjian Liang" userId="1b84b1d8-6c53-4808-b663-22e7563b27b5" providerId="ADAL" clId="{898A8F27-2291-4243-B81B-9D887895AE57}" dt="2024-03-15T02:59:24.442" v="7117" actId="20577"/>
      <pc:docMkLst>
        <pc:docMk/>
      </pc:docMkLst>
      <pc:sldChg chg="modSp mod">
        <pc:chgData name="Rongjian Liang" userId="1b84b1d8-6c53-4808-b663-22e7563b27b5" providerId="ADAL" clId="{898A8F27-2291-4243-B81B-9D887895AE57}" dt="2024-03-11T03:23:48.796" v="88" actId="14100"/>
        <pc:sldMkLst>
          <pc:docMk/>
          <pc:sldMk cId="1887837470" sldId="256"/>
        </pc:sldMkLst>
        <pc:spChg chg="mod">
          <ac:chgData name="Rongjian Liang" userId="1b84b1d8-6c53-4808-b663-22e7563b27b5" providerId="ADAL" clId="{898A8F27-2291-4243-B81B-9D887895AE57}" dt="2024-03-11T03:23:48.796" v="88" actId="14100"/>
          <ac:spMkLst>
            <pc:docMk/>
            <pc:sldMk cId="1887837470" sldId="256"/>
            <ac:spMk id="4" creationId="{F16C5838-5B15-4295-A6AB-336C44034843}"/>
          </ac:spMkLst>
        </pc:spChg>
        <pc:spChg chg="mod">
          <ac:chgData name="Rongjian Liang" userId="1b84b1d8-6c53-4808-b663-22e7563b27b5" providerId="ADAL" clId="{898A8F27-2291-4243-B81B-9D887895AE57}" dt="2024-03-11T03:23:42.493" v="87" actId="20577"/>
          <ac:spMkLst>
            <pc:docMk/>
            <pc:sldMk cId="1887837470" sldId="256"/>
            <ac:spMk id="10" creationId="{4C4E44C6-E88C-4CDE-9E6A-035AA5A6FA95}"/>
          </ac:spMkLst>
        </pc:spChg>
      </pc:sldChg>
      <pc:sldChg chg="modSp mod">
        <pc:chgData name="Rongjian Liang" userId="1b84b1d8-6c53-4808-b663-22e7563b27b5" providerId="ADAL" clId="{898A8F27-2291-4243-B81B-9D887895AE57}" dt="2024-03-15T02:54:38.630" v="7032" actId="20577"/>
        <pc:sldMkLst>
          <pc:docMk/>
          <pc:sldMk cId="2997114285" sldId="300"/>
        </pc:sldMkLst>
        <pc:spChg chg="mod">
          <ac:chgData name="Rongjian Liang" userId="1b84b1d8-6c53-4808-b663-22e7563b27b5" providerId="ADAL" clId="{898A8F27-2291-4243-B81B-9D887895AE57}" dt="2024-03-13T18:56:28.837" v="5179" actId="20577"/>
          <ac:spMkLst>
            <pc:docMk/>
            <pc:sldMk cId="2997114285" sldId="300"/>
            <ac:spMk id="2" creationId="{FB621FFF-C2C8-FE77-AC0B-30D09E48C4F7}"/>
          </ac:spMkLst>
        </pc:spChg>
        <pc:spChg chg="mod">
          <ac:chgData name="Rongjian Liang" userId="1b84b1d8-6c53-4808-b663-22e7563b27b5" providerId="ADAL" clId="{898A8F27-2291-4243-B81B-9D887895AE57}" dt="2024-03-15T02:54:38.630" v="7032" actId="20577"/>
          <ac:spMkLst>
            <pc:docMk/>
            <pc:sldMk cId="2997114285" sldId="300"/>
            <ac:spMk id="3" creationId="{D688D03B-C01C-41FD-B657-AE5FAAE688AD}"/>
          </ac:spMkLst>
        </pc:spChg>
      </pc:sldChg>
      <pc:sldChg chg="delSp mod">
        <pc:chgData name="Rongjian Liang" userId="1b84b1d8-6c53-4808-b663-22e7563b27b5" providerId="ADAL" clId="{898A8F27-2291-4243-B81B-9D887895AE57}" dt="2024-03-11T04:56:01.728" v="1043" actId="478"/>
        <pc:sldMkLst>
          <pc:docMk/>
          <pc:sldMk cId="4202788849" sldId="301"/>
        </pc:sldMkLst>
        <pc:spChg chg="del">
          <ac:chgData name="Rongjian Liang" userId="1b84b1d8-6c53-4808-b663-22e7563b27b5" providerId="ADAL" clId="{898A8F27-2291-4243-B81B-9D887895AE57}" dt="2024-03-11T04:56:01.728" v="1043" actId="478"/>
          <ac:spMkLst>
            <pc:docMk/>
            <pc:sldMk cId="4202788849" sldId="301"/>
            <ac:spMk id="2" creationId="{2B25ADF8-88B2-51C5-1D9F-61D7F6A71A41}"/>
          </ac:spMkLst>
        </pc:spChg>
      </pc:sldChg>
      <pc:sldChg chg="modSp mod">
        <pc:chgData name="Rongjian Liang" userId="1b84b1d8-6c53-4808-b663-22e7563b27b5" providerId="ADAL" clId="{898A8F27-2291-4243-B81B-9D887895AE57}" dt="2024-03-14T14:31:24.463" v="5732" actId="313"/>
        <pc:sldMkLst>
          <pc:docMk/>
          <pc:sldMk cId="1015482213" sldId="344"/>
        </pc:sldMkLst>
        <pc:spChg chg="mod">
          <ac:chgData name="Rongjian Liang" userId="1b84b1d8-6c53-4808-b663-22e7563b27b5" providerId="ADAL" clId="{898A8F27-2291-4243-B81B-9D887895AE57}" dt="2024-03-14T14:31:24.463" v="5732" actId="313"/>
          <ac:spMkLst>
            <pc:docMk/>
            <pc:sldMk cId="1015482213" sldId="344"/>
            <ac:spMk id="3" creationId="{D44F6E26-30C8-9244-BBDF-789DC75C1456}"/>
          </ac:spMkLst>
        </pc:spChg>
      </pc:sldChg>
      <pc:sldChg chg="modSp add del mod">
        <pc:chgData name="Rongjian Liang" userId="1b84b1d8-6c53-4808-b663-22e7563b27b5" providerId="ADAL" clId="{898A8F27-2291-4243-B81B-9D887895AE57}" dt="2024-03-13T19:14:33.265" v="5300" actId="14100"/>
        <pc:sldMkLst>
          <pc:docMk/>
          <pc:sldMk cId="2480848368" sldId="1065"/>
        </pc:sldMkLst>
        <pc:spChg chg="mod">
          <ac:chgData name="Rongjian Liang" userId="1b84b1d8-6c53-4808-b663-22e7563b27b5" providerId="ADAL" clId="{898A8F27-2291-4243-B81B-9D887895AE57}" dt="2024-03-13T19:14:33.265" v="5300" actId="14100"/>
          <ac:spMkLst>
            <pc:docMk/>
            <pc:sldMk cId="2480848368" sldId="1065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20:46.033" v="5061"/>
          <ac:spMkLst>
            <pc:docMk/>
            <pc:sldMk cId="2480848368" sldId="1065"/>
            <ac:spMk id="16" creationId="{00000000-0000-0000-0000-000000000000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18:30.945" v="5051" actId="108"/>
        <pc:sldMkLst>
          <pc:docMk/>
          <pc:sldMk cId="3234105721" sldId="1066"/>
        </pc:sldMkLst>
        <pc:spChg chg="mod">
          <ac:chgData name="Rongjian Liang" userId="1b84b1d8-6c53-4808-b663-22e7563b27b5" providerId="ADAL" clId="{898A8F27-2291-4243-B81B-9D887895AE57}" dt="2024-03-13T16:18:30.945" v="5051" actId="108"/>
          <ac:spMkLst>
            <pc:docMk/>
            <pc:sldMk cId="3234105721" sldId="1066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15:51.607" v="5036"/>
          <ac:spMkLst>
            <pc:docMk/>
            <pc:sldMk cId="3234105721" sldId="1066"/>
            <ac:spMk id="16" creationId="{00000000-0000-0000-0000-000000000000}"/>
          </ac:spMkLst>
        </pc:spChg>
      </pc:sldChg>
      <pc:sldChg chg="modSp mod">
        <pc:chgData name="Rongjian Liang" userId="1b84b1d8-6c53-4808-b663-22e7563b27b5" providerId="ADAL" clId="{898A8F27-2291-4243-B81B-9D887895AE57}" dt="2024-03-14T15:33:22.939" v="6957" actId="20577"/>
        <pc:sldMkLst>
          <pc:docMk/>
          <pc:sldMk cId="1745854062" sldId="1067"/>
        </pc:sldMkLst>
        <pc:spChg chg="mod">
          <ac:chgData name="Rongjian Liang" userId="1b84b1d8-6c53-4808-b663-22e7563b27b5" providerId="ADAL" clId="{898A8F27-2291-4243-B81B-9D887895AE57}" dt="2024-03-13T16:17:20.538" v="5042"/>
          <ac:spMkLst>
            <pc:docMk/>
            <pc:sldMk cId="1745854062" sldId="1067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5:33:22.939" v="6957" actId="20577"/>
          <ac:spMkLst>
            <pc:docMk/>
            <pc:sldMk cId="1745854062" sldId="1067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17:35.626" v="5045"/>
          <ac:spMkLst>
            <pc:docMk/>
            <pc:sldMk cId="1745854062" sldId="1067"/>
            <ac:spMk id="16" creationId="{00000000-0000-0000-0000-000000000000}"/>
          </ac:spMkLst>
        </pc:spChg>
      </pc:sldChg>
      <pc:sldChg chg="modSp mod">
        <pc:chgData name="Rongjian Liang" userId="1b84b1d8-6c53-4808-b663-22e7563b27b5" providerId="ADAL" clId="{898A8F27-2291-4243-B81B-9D887895AE57}" dt="2024-03-13T19:09:40.921" v="5287" actId="20577"/>
        <pc:sldMkLst>
          <pc:docMk/>
          <pc:sldMk cId="1068078469" sldId="1068"/>
        </pc:sldMkLst>
        <pc:spChg chg="mod">
          <ac:chgData name="Rongjian Liang" userId="1b84b1d8-6c53-4808-b663-22e7563b27b5" providerId="ADAL" clId="{898A8F27-2291-4243-B81B-9D887895AE57}" dt="2024-03-13T19:09:40.921" v="5287" actId="20577"/>
          <ac:spMkLst>
            <pc:docMk/>
            <pc:sldMk cId="1068078469" sldId="1068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19:52.156" v="5058"/>
          <ac:spMkLst>
            <pc:docMk/>
            <pc:sldMk cId="1068078469" sldId="1068"/>
            <ac:spMk id="16" creationId="{00000000-0000-0000-0000-000000000000}"/>
          </ac:spMkLst>
        </pc:spChg>
      </pc:sldChg>
      <pc:sldChg chg="modSp mod">
        <pc:chgData name="Rongjian Liang" userId="1b84b1d8-6c53-4808-b663-22e7563b27b5" providerId="ADAL" clId="{898A8F27-2291-4243-B81B-9D887895AE57}" dt="2024-03-14T15:02:31.635" v="5943" actId="20577"/>
        <pc:sldMkLst>
          <pc:docMk/>
          <pc:sldMk cId="1898735677" sldId="1117"/>
        </pc:sldMkLst>
        <pc:spChg chg="mod">
          <ac:chgData name="Rongjian Liang" userId="1b84b1d8-6c53-4808-b663-22e7563b27b5" providerId="ADAL" clId="{898A8F27-2291-4243-B81B-9D887895AE57}" dt="2024-03-14T15:02:31.635" v="5943" actId="20577"/>
          <ac:spMkLst>
            <pc:docMk/>
            <pc:sldMk cId="1898735677" sldId="1117"/>
            <ac:spMk id="7" creationId="{DE5026C7-9880-13BC-507C-1AC469187915}"/>
          </ac:spMkLst>
        </pc:spChg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1627352836" sldId="550145290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566345710" sldId="550145293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4242200170" sldId="550145294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651541750" sldId="550145295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1284525274" sldId="550145296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1992514809" sldId="550145298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373539311" sldId="550145299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63656940" sldId="550145300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05477416" sldId="550145301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4154565399" sldId="550145303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667501331" sldId="550145304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48448900" sldId="550145305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309075900" sldId="550145308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1289251087" sldId="550145309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3660118185" sldId="550145310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881046043" sldId="550145311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320137002" sldId="550145312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883195539" sldId="550145313"/>
        </pc:sldMkLst>
      </pc:sldChg>
      <pc:sldChg chg="del">
        <pc:chgData name="Rongjian Liang" userId="1b84b1d8-6c53-4808-b663-22e7563b27b5" providerId="ADAL" clId="{898A8F27-2291-4243-B81B-9D887895AE57}" dt="2024-03-11T04:27:09.559" v="799" actId="47"/>
        <pc:sldMkLst>
          <pc:docMk/>
          <pc:sldMk cId="2416982248" sldId="550145314"/>
        </pc:sldMkLst>
      </pc:sldChg>
      <pc:sldChg chg="addSp delSp modSp new mod">
        <pc:chgData name="Rongjian Liang" userId="1b84b1d8-6c53-4808-b663-22e7563b27b5" providerId="ADAL" clId="{898A8F27-2291-4243-B81B-9D887895AE57}" dt="2024-03-11T15:41:15.095" v="1486" actId="20577"/>
        <pc:sldMkLst>
          <pc:docMk/>
          <pc:sldMk cId="4033967987" sldId="550145315"/>
        </pc:sldMkLst>
        <pc:spChg chg="mod">
          <ac:chgData name="Rongjian Liang" userId="1b84b1d8-6c53-4808-b663-22e7563b27b5" providerId="ADAL" clId="{898A8F27-2291-4243-B81B-9D887895AE57}" dt="2024-03-11T03:43:37.595" v="340" actId="20577"/>
          <ac:spMkLst>
            <pc:docMk/>
            <pc:sldMk cId="4033967987" sldId="550145315"/>
            <ac:spMk id="2" creationId="{F4C2E2F8-CBB2-0C30-5836-957E7341F243}"/>
          </ac:spMkLst>
        </pc:spChg>
        <pc:spChg chg="del">
          <ac:chgData name="Rongjian Liang" userId="1b84b1d8-6c53-4808-b663-22e7563b27b5" providerId="ADAL" clId="{898A8F27-2291-4243-B81B-9D887895AE57}" dt="2024-03-11T03:39:09.475" v="158" actId="478"/>
          <ac:spMkLst>
            <pc:docMk/>
            <pc:sldMk cId="4033967987" sldId="550145315"/>
            <ac:spMk id="3" creationId="{F9764BA6-9DBA-E85F-2BF5-E3F3F5267148}"/>
          </ac:spMkLst>
        </pc:spChg>
        <pc:spChg chg="del">
          <ac:chgData name="Rongjian Liang" userId="1b84b1d8-6c53-4808-b663-22e7563b27b5" providerId="ADAL" clId="{898A8F27-2291-4243-B81B-9D887895AE57}" dt="2024-03-11T03:37:44.891" v="143" actId="478"/>
          <ac:spMkLst>
            <pc:docMk/>
            <pc:sldMk cId="4033967987" sldId="550145315"/>
            <ac:spMk id="4" creationId="{0257F25C-C4B1-A68C-3251-11B3BD35FBD1}"/>
          </ac:spMkLst>
        </pc:spChg>
        <pc:spChg chg="add mod">
          <ac:chgData name="Rongjian Liang" userId="1b84b1d8-6c53-4808-b663-22e7563b27b5" providerId="ADAL" clId="{898A8F27-2291-4243-B81B-9D887895AE57}" dt="2024-03-11T15:40:42.705" v="1453" actId="20577"/>
          <ac:spMkLst>
            <pc:docMk/>
            <pc:sldMk cId="4033967987" sldId="550145315"/>
            <ac:spMk id="5" creationId="{12FC839E-B120-3882-8243-2562135E697D}"/>
          </ac:spMkLst>
        </pc:spChg>
        <pc:spChg chg="add mod">
          <ac:chgData name="Rongjian Liang" userId="1b84b1d8-6c53-4808-b663-22e7563b27b5" providerId="ADAL" clId="{898A8F27-2291-4243-B81B-9D887895AE57}" dt="2024-03-11T15:40:45.685" v="1454" actId="20577"/>
          <ac:spMkLst>
            <pc:docMk/>
            <pc:sldMk cId="4033967987" sldId="550145315"/>
            <ac:spMk id="6" creationId="{FA384B20-0903-CA87-86A5-4420603A4C72}"/>
          </ac:spMkLst>
        </pc:spChg>
        <pc:spChg chg="add mod">
          <ac:chgData name="Rongjian Liang" userId="1b84b1d8-6c53-4808-b663-22e7563b27b5" providerId="ADAL" clId="{898A8F27-2291-4243-B81B-9D887895AE57}" dt="2024-03-11T15:40:57.710" v="1464" actId="20577"/>
          <ac:spMkLst>
            <pc:docMk/>
            <pc:sldMk cId="4033967987" sldId="550145315"/>
            <ac:spMk id="7" creationId="{446C439D-1928-A38E-BB24-8A8BC8797263}"/>
          </ac:spMkLst>
        </pc:spChg>
        <pc:spChg chg="add mod">
          <ac:chgData name="Rongjian Liang" userId="1b84b1d8-6c53-4808-b663-22e7563b27b5" providerId="ADAL" clId="{898A8F27-2291-4243-B81B-9D887895AE57}" dt="2024-03-11T15:41:15.095" v="1486" actId="20577"/>
          <ac:spMkLst>
            <pc:docMk/>
            <pc:sldMk cId="4033967987" sldId="550145315"/>
            <ac:spMk id="8" creationId="{9303014C-9DF0-669D-AD0C-E0DEE7CF00B4}"/>
          </ac:spMkLst>
        </pc:spChg>
        <pc:spChg chg="add del mod">
          <ac:chgData name="Rongjian Liang" userId="1b84b1d8-6c53-4808-b663-22e7563b27b5" providerId="ADAL" clId="{898A8F27-2291-4243-B81B-9D887895AE57}" dt="2024-03-11T03:46:26.490" v="490" actId="478"/>
          <ac:spMkLst>
            <pc:docMk/>
            <pc:sldMk cId="4033967987" sldId="550145315"/>
            <ac:spMk id="9" creationId="{74C79D75-F0F9-1405-CA5D-39CA39ECF550}"/>
          </ac:spMkLst>
        </pc:spChg>
        <pc:spChg chg="add del mod">
          <ac:chgData name="Rongjian Liang" userId="1b84b1d8-6c53-4808-b663-22e7563b27b5" providerId="ADAL" clId="{898A8F27-2291-4243-B81B-9D887895AE57}" dt="2024-03-11T03:46:26.490" v="490" actId="478"/>
          <ac:spMkLst>
            <pc:docMk/>
            <pc:sldMk cId="4033967987" sldId="550145315"/>
            <ac:spMk id="10" creationId="{3481C606-59A5-40C0-250F-D1798F85DF64}"/>
          </ac:spMkLst>
        </pc:spChg>
        <pc:picChg chg="add mod">
          <ac:chgData name="Rongjian Liang" userId="1b84b1d8-6c53-4808-b663-22e7563b27b5" providerId="ADAL" clId="{898A8F27-2291-4243-B81B-9D887895AE57}" dt="2024-03-11T03:46:30.956" v="491" actId="1076"/>
          <ac:picMkLst>
            <pc:docMk/>
            <pc:sldMk cId="4033967987" sldId="550145315"/>
            <ac:picMk id="1026" creationId="{1F97B19E-3112-4B50-A4B1-A527F4307F52}"/>
          </ac:picMkLst>
        </pc:picChg>
        <pc:picChg chg="add mod">
          <ac:chgData name="Rongjian Liang" userId="1b84b1d8-6c53-4808-b663-22e7563b27b5" providerId="ADAL" clId="{898A8F27-2291-4243-B81B-9D887895AE57}" dt="2024-03-11T03:46:30.956" v="491" actId="1076"/>
          <ac:picMkLst>
            <pc:docMk/>
            <pc:sldMk cId="4033967987" sldId="550145315"/>
            <ac:picMk id="1028" creationId="{C24EA034-676C-6094-6565-4318237C1AB3}"/>
          </ac:picMkLst>
        </pc:picChg>
        <pc:picChg chg="add mod">
          <ac:chgData name="Rongjian Liang" userId="1b84b1d8-6c53-4808-b663-22e7563b27b5" providerId="ADAL" clId="{898A8F27-2291-4243-B81B-9D887895AE57}" dt="2024-03-11T03:46:30.956" v="491" actId="1076"/>
          <ac:picMkLst>
            <pc:docMk/>
            <pc:sldMk cId="4033967987" sldId="550145315"/>
            <ac:picMk id="1030" creationId="{F7110C76-2091-E807-1C3A-A16EA3ACEF65}"/>
          </ac:picMkLst>
        </pc:picChg>
        <pc:picChg chg="add mod">
          <ac:chgData name="Rongjian Liang" userId="1b84b1d8-6c53-4808-b663-22e7563b27b5" providerId="ADAL" clId="{898A8F27-2291-4243-B81B-9D887895AE57}" dt="2024-03-11T03:46:30.956" v="491" actId="1076"/>
          <ac:picMkLst>
            <pc:docMk/>
            <pc:sldMk cId="4033967987" sldId="550145315"/>
            <ac:picMk id="1032" creationId="{EC7C5DE6-FD49-9032-3F68-B3AE14A01069}"/>
          </ac:picMkLst>
        </pc:picChg>
        <pc:picChg chg="add del mod">
          <ac:chgData name="Rongjian Liang" userId="1b84b1d8-6c53-4808-b663-22e7563b27b5" providerId="ADAL" clId="{898A8F27-2291-4243-B81B-9D887895AE57}" dt="2024-03-11T03:46:26.490" v="490" actId="478"/>
          <ac:picMkLst>
            <pc:docMk/>
            <pc:sldMk cId="4033967987" sldId="550145315"/>
            <ac:picMk id="1034" creationId="{E7C91C07-AB26-FBB1-094A-D70E40851AE3}"/>
          </ac:picMkLst>
        </pc:picChg>
        <pc:picChg chg="add del mod">
          <ac:chgData name="Rongjian Liang" userId="1b84b1d8-6c53-4808-b663-22e7563b27b5" providerId="ADAL" clId="{898A8F27-2291-4243-B81B-9D887895AE57}" dt="2024-03-11T03:46:26.490" v="490" actId="478"/>
          <ac:picMkLst>
            <pc:docMk/>
            <pc:sldMk cId="4033967987" sldId="550145315"/>
            <ac:picMk id="1036" creationId="{14AFD3DC-EDAB-DE9F-655D-4F21BEFB12DD}"/>
          </ac:picMkLst>
        </pc:picChg>
      </pc:sldChg>
      <pc:sldChg chg="addSp delSp modSp new mod">
        <pc:chgData name="Rongjian Liang" userId="1b84b1d8-6c53-4808-b663-22e7563b27b5" providerId="ADAL" clId="{898A8F27-2291-4243-B81B-9D887895AE57}" dt="2024-03-11T15:57:41.456" v="1953" actId="113"/>
        <pc:sldMkLst>
          <pc:docMk/>
          <pc:sldMk cId="3381646772" sldId="550145316"/>
        </pc:sldMkLst>
        <pc:spChg chg="mod">
          <ac:chgData name="Rongjian Liang" userId="1b84b1d8-6c53-4808-b663-22e7563b27b5" providerId="ADAL" clId="{898A8F27-2291-4243-B81B-9D887895AE57}" dt="2024-03-11T03:43:42.631" v="351" actId="20577"/>
          <ac:spMkLst>
            <pc:docMk/>
            <pc:sldMk cId="3381646772" sldId="550145316"/>
            <ac:spMk id="2" creationId="{67B3FBFD-27A4-0E90-3C8C-1FD20D37FBEC}"/>
          </ac:spMkLst>
        </pc:spChg>
        <pc:spChg chg="del">
          <ac:chgData name="Rongjian Liang" userId="1b84b1d8-6c53-4808-b663-22e7563b27b5" providerId="ADAL" clId="{898A8F27-2291-4243-B81B-9D887895AE57}" dt="2024-03-11T03:56:59.371" v="743" actId="478"/>
          <ac:spMkLst>
            <pc:docMk/>
            <pc:sldMk cId="3381646772" sldId="550145316"/>
            <ac:spMk id="3" creationId="{B7395298-F941-A8E3-B959-D21B86292AE6}"/>
          </ac:spMkLst>
        </pc:spChg>
        <pc:spChg chg="mod">
          <ac:chgData name="Rongjian Liang" userId="1b84b1d8-6c53-4808-b663-22e7563b27b5" providerId="ADAL" clId="{898A8F27-2291-4243-B81B-9D887895AE57}" dt="2024-03-11T15:57:41.456" v="1953" actId="113"/>
          <ac:spMkLst>
            <pc:docMk/>
            <pc:sldMk cId="3381646772" sldId="550145316"/>
            <ac:spMk id="4" creationId="{C0B5E683-D133-1EDC-41EB-0841DCD0707F}"/>
          </ac:spMkLst>
        </pc:spChg>
        <pc:picChg chg="add mod">
          <ac:chgData name="Rongjian Liang" userId="1b84b1d8-6c53-4808-b663-22e7563b27b5" providerId="ADAL" clId="{898A8F27-2291-4243-B81B-9D887895AE57}" dt="2024-03-11T05:06:03.900" v="1355" actId="14100"/>
          <ac:picMkLst>
            <pc:docMk/>
            <pc:sldMk cId="3381646772" sldId="550145316"/>
            <ac:picMk id="6" creationId="{FD217EEF-696D-E6E1-1EB9-B631F4251868}"/>
          </ac:picMkLst>
        </pc:picChg>
      </pc:sldChg>
      <pc:sldChg chg="add del">
        <pc:chgData name="Rongjian Liang" userId="1b84b1d8-6c53-4808-b663-22e7563b27b5" providerId="ADAL" clId="{898A8F27-2291-4243-B81B-9D887895AE57}" dt="2024-03-11T03:51:24.530" v="586" actId="47"/>
        <pc:sldMkLst>
          <pc:docMk/>
          <pc:sldMk cId="589378962" sldId="550145317"/>
        </pc:sldMkLst>
      </pc:sldChg>
      <pc:sldChg chg="addSp delSp modSp new mod">
        <pc:chgData name="Rongjian Liang" userId="1b84b1d8-6c53-4808-b663-22e7563b27b5" providerId="ADAL" clId="{898A8F27-2291-4243-B81B-9D887895AE57}" dt="2024-03-14T14:27:11.923" v="5702" actId="14100"/>
        <pc:sldMkLst>
          <pc:docMk/>
          <pc:sldMk cId="2007899342" sldId="550145317"/>
        </pc:sldMkLst>
        <pc:spChg chg="mod">
          <ac:chgData name="Rongjian Liang" userId="1b84b1d8-6c53-4808-b663-22e7563b27b5" providerId="ADAL" clId="{898A8F27-2291-4243-B81B-9D887895AE57}" dt="2024-03-11T15:58:02.685" v="1964" actId="20577"/>
          <ac:spMkLst>
            <pc:docMk/>
            <pc:sldMk cId="2007899342" sldId="550145317"/>
            <ac:spMk id="2" creationId="{7B6C6901-13AB-3F55-C30D-E52A9098339D}"/>
          </ac:spMkLst>
        </pc:spChg>
        <pc:spChg chg="del">
          <ac:chgData name="Rongjian Liang" userId="1b84b1d8-6c53-4808-b663-22e7563b27b5" providerId="ADAL" clId="{898A8F27-2291-4243-B81B-9D887895AE57}" dt="2024-03-11T16:03:26.110" v="2294" actId="478"/>
          <ac:spMkLst>
            <pc:docMk/>
            <pc:sldMk cId="2007899342" sldId="550145317"/>
            <ac:spMk id="3" creationId="{B97A4BDD-BE4E-193C-AC0C-3B87F81A9513}"/>
          </ac:spMkLst>
        </pc:spChg>
        <pc:spChg chg="mod">
          <ac:chgData name="Rongjian Liang" userId="1b84b1d8-6c53-4808-b663-22e7563b27b5" providerId="ADAL" clId="{898A8F27-2291-4243-B81B-9D887895AE57}" dt="2024-03-11T16:03:33.502" v="2297" actId="1076"/>
          <ac:spMkLst>
            <pc:docMk/>
            <pc:sldMk cId="2007899342" sldId="550145317"/>
            <ac:spMk id="4" creationId="{973AA892-1492-0AF8-1D45-EA2D5CA56D8E}"/>
          </ac:spMkLst>
        </pc:spChg>
        <pc:picChg chg="add mod">
          <ac:chgData name="Rongjian Liang" userId="1b84b1d8-6c53-4808-b663-22e7563b27b5" providerId="ADAL" clId="{898A8F27-2291-4243-B81B-9D887895AE57}" dt="2024-03-11T16:03:38.536" v="2299" actId="1076"/>
          <ac:picMkLst>
            <pc:docMk/>
            <pc:sldMk cId="2007899342" sldId="550145317"/>
            <ac:picMk id="6" creationId="{BF6222D3-A92A-9E4B-52F6-2E401F9B761D}"/>
          </ac:picMkLst>
        </pc:picChg>
        <pc:picChg chg="add mod">
          <ac:chgData name="Rongjian Liang" userId="1b84b1d8-6c53-4808-b663-22e7563b27b5" providerId="ADAL" clId="{898A8F27-2291-4243-B81B-9D887895AE57}" dt="2024-03-14T14:27:11.923" v="5702" actId="14100"/>
          <ac:picMkLst>
            <pc:docMk/>
            <pc:sldMk cId="2007899342" sldId="550145317"/>
            <ac:picMk id="8" creationId="{3A7965C9-3513-B58B-08CB-3CCEB3199BC4}"/>
          </ac:picMkLst>
        </pc:picChg>
      </pc:sldChg>
      <pc:sldChg chg="addSp delSp modSp new mod">
        <pc:chgData name="Rongjian Liang" userId="1b84b1d8-6c53-4808-b663-22e7563b27b5" providerId="ADAL" clId="{898A8F27-2291-4243-B81B-9D887895AE57}" dt="2024-03-11T16:17:02.519" v="2822" actId="1076"/>
        <pc:sldMkLst>
          <pc:docMk/>
          <pc:sldMk cId="1793678788" sldId="550145318"/>
        </pc:sldMkLst>
        <pc:spChg chg="mod">
          <ac:chgData name="Rongjian Liang" userId="1b84b1d8-6c53-4808-b663-22e7563b27b5" providerId="ADAL" clId="{898A8F27-2291-4243-B81B-9D887895AE57}" dt="2024-03-11T16:16:16.436" v="2807" actId="20577"/>
          <ac:spMkLst>
            <pc:docMk/>
            <pc:sldMk cId="1793678788" sldId="550145318"/>
            <ac:spMk id="2" creationId="{8A0300E0-0B79-C5D9-4993-10C6F209381B}"/>
          </ac:spMkLst>
        </pc:spChg>
        <pc:picChg chg="add del mod">
          <ac:chgData name="Rongjian Liang" userId="1b84b1d8-6c53-4808-b663-22e7563b27b5" providerId="ADAL" clId="{898A8F27-2291-4243-B81B-9D887895AE57}" dt="2024-03-11T16:16:38.071" v="2810" actId="478"/>
          <ac:picMkLst>
            <pc:docMk/>
            <pc:sldMk cId="1793678788" sldId="550145318"/>
            <ac:picMk id="6" creationId="{A6571D06-3AC2-B332-1B5B-3D0AE3C0D2E9}"/>
          </ac:picMkLst>
        </pc:picChg>
        <pc:picChg chg="add mod">
          <ac:chgData name="Rongjian Liang" userId="1b84b1d8-6c53-4808-b663-22e7563b27b5" providerId="ADAL" clId="{898A8F27-2291-4243-B81B-9D887895AE57}" dt="2024-03-11T16:17:02.519" v="2822" actId="1076"/>
          <ac:picMkLst>
            <pc:docMk/>
            <pc:sldMk cId="1793678788" sldId="550145318"/>
            <ac:picMk id="7" creationId="{58D62FEF-1A20-CFB7-3896-DB94B51F6306}"/>
          </ac:picMkLst>
        </pc:picChg>
      </pc:sldChg>
      <pc:sldChg chg="modSp new mod">
        <pc:chgData name="Rongjian Liang" userId="1b84b1d8-6c53-4808-b663-22e7563b27b5" providerId="ADAL" clId="{898A8F27-2291-4243-B81B-9D887895AE57}" dt="2024-03-11T05:10:10.518" v="1396" actId="403"/>
        <pc:sldMkLst>
          <pc:docMk/>
          <pc:sldMk cId="2679433582" sldId="550145319"/>
        </pc:sldMkLst>
        <pc:spChg chg="mod">
          <ac:chgData name="Rongjian Liang" userId="1b84b1d8-6c53-4808-b663-22e7563b27b5" providerId="ADAL" clId="{898A8F27-2291-4243-B81B-9D887895AE57}" dt="2024-03-11T05:08:55.721" v="1390" actId="20577"/>
          <ac:spMkLst>
            <pc:docMk/>
            <pc:sldMk cId="2679433582" sldId="550145319"/>
            <ac:spMk id="2" creationId="{F55889F1-6590-8301-9BD1-5D0975FE3DF0}"/>
          </ac:spMkLst>
        </pc:spChg>
        <pc:spChg chg="mod">
          <ac:chgData name="Rongjian Liang" userId="1b84b1d8-6c53-4808-b663-22e7563b27b5" providerId="ADAL" clId="{898A8F27-2291-4243-B81B-9D887895AE57}" dt="2024-03-11T05:10:10.518" v="1396" actId="403"/>
          <ac:spMkLst>
            <pc:docMk/>
            <pc:sldMk cId="2679433582" sldId="550145319"/>
            <ac:spMk id="4" creationId="{FE510FA4-110D-4AFC-1E99-C269BF08180A}"/>
          </ac:spMkLst>
        </pc:spChg>
      </pc:sldChg>
      <pc:sldChg chg="addSp delSp modSp new add del mod">
        <pc:chgData name="Rongjian Liang" userId="1b84b1d8-6c53-4808-b663-22e7563b27b5" providerId="ADAL" clId="{898A8F27-2291-4243-B81B-9D887895AE57}" dt="2024-03-13T19:07:38.654" v="5286" actId="207"/>
        <pc:sldMkLst>
          <pc:docMk/>
          <pc:sldMk cId="240272289" sldId="550145320"/>
        </pc:sldMkLst>
        <pc:spChg chg="mod">
          <ac:chgData name="Rongjian Liang" userId="1b84b1d8-6c53-4808-b663-22e7563b27b5" providerId="ADAL" clId="{898A8F27-2291-4243-B81B-9D887895AE57}" dt="2024-03-12T16:48:13.906" v="3456" actId="20577"/>
          <ac:spMkLst>
            <pc:docMk/>
            <pc:sldMk cId="240272289" sldId="550145320"/>
            <ac:spMk id="2" creationId="{24A4EA2E-8D00-3A35-0D29-E79BA6914A72}"/>
          </ac:spMkLst>
        </pc:spChg>
        <pc:spChg chg="del">
          <ac:chgData name="Rongjian Liang" userId="1b84b1d8-6c53-4808-b663-22e7563b27b5" providerId="ADAL" clId="{898A8F27-2291-4243-B81B-9D887895AE57}" dt="2024-03-12T16:47:57.253" v="3439" actId="478"/>
          <ac:spMkLst>
            <pc:docMk/>
            <pc:sldMk cId="240272289" sldId="550145320"/>
            <ac:spMk id="4" creationId="{5155FAF3-1DA2-5DF5-E48C-3CF7F39468B7}"/>
          </ac:spMkLst>
        </pc:spChg>
        <pc:graphicFrameChg chg="add del mod">
          <ac:chgData name="Rongjian Liang" userId="1b84b1d8-6c53-4808-b663-22e7563b27b5" providerId="ADAL" clId="{898A8F27-2291-4243-B81B-9D887895AE57}" dt="2024-03-12T17:08:13.226" v="3570" actId="478"/>
          <ac:graphicFrameMkLst>
            <pc:docMk/>
            <pc:sldMk cId="240272289" sldId="550145320"/>
            <ac:graphicFrameMk id="5" creationId="{5F5F1504-326C-D18A-7C3C-ED3CE89C4D8A}"/>
          </ac:graphicFrameMkLst>
        </pc:graphicFrameChg>
        <pc:graphicFrameChg chg="add del mod modGraphic">
          <ac:chgData name="Rongjian Liang" userId="1b84b1d8-6c53-4808-b663-22e7563b27b5" providerId="ADAL" clId="{898A8F27-2291-4243-B81B-9D887895AE57}" dt="2024-03-12T17:09:56.170" v="3600" actId="21"/>
          <ac:graphicFrameMkLst>
            <pc:docMk/>
            <pc:sldMk cId="240272289" sldId="550145320"/>
            <ac:graphicFrameMk id="6" creationId="{16B54BCB-BBD8-5DEC-4723-62552D8CE718}"/>
          </ac:graphicFrameMkLst>
        </pc:graphicFrameChg>
        <pc:graphicFrameChg chg="add mod modGraphic">
          <ac:chgData name="Rongjian Liang" userId="1b84b1d8-6c53-4808-b663-22e7563b27b5" providerId="ADAL" clId="{898A8F27-2291-4243-B81B-9D887895AE57}" dt="2024-03-13T19:07:38.654" v="5286" actId="207"/>
          <ac:graphicFrameMkLst>
            <pc:docMk/>
            <pc:sldMk cId="240272289" sldId="550145320"/>
            <ac:graphicFrameMk id="7" creationId="{20AE3089-0BEE-70C6-3151-A4FE42D79F98}"/>
          </ac:graphicFrameMkLst>
        </pc:graphicFrameChg>
      </pc:sldChg>
      <pc:sldChg chg="modSp new mod">
        <pc:chgData name="Rongjian Liang" userId="1b84b1d8-6c53-4808-b663-22e7563b27b5" providerId="ADAL" clId="{898A8F27-2291-4243-B81B-9D887895AE57}" dt="2024-03-11T16:18:56.086" v="2849" actId="20577"/>
        <pc:sldMkLst>
          <pc:docMk/>
          <pc:sldMk cId="4202549937" sldId="550145321"/>
        </pc:sldMkLst>
        <pc:spChg chg="mod">
          <ac:chgData name="Rongjian Liang" userId="1b84b1d8-6c53-4808-b663-22e7563b27b5" providerId="ADAL" clId="{898A8F27-2291-4243-B81B-9D887895AE57}" dt="2024-03-11T04:41:35.400" v="840" actId="20577"/>
          <ac:spMkLst>
            <pc:docMk/>
            <pc:sldMk cId="4202549937" sldId="550145321"/>
            <ac:spMk id="2" creationId="{04BA1CC7-9A41-FB88-F905-74834BD19030}"/>
          </ac:spMkLst>
        </pc:spChg>
        <pc:spChg chg="mod">
          <ac:chgData name="Rongjian Liang" userId="1b84b1d8-6c53-4808-b663-22e7563b27b5" providerId="ADAL" clId="{898A8F27-2291-4243-B81B-9D887895AE57}" dt="2024-03-11T16:18:56.086" v="2849" actId="20577"/>
          <ac:spMkLst>
            <pc:docMk/>
            <pc:sldMk cId="4202549937" sldId="550145321"/>
            <ac:spMk id="4" creationId="{E19B563C-63FE-F19D-928F-7475D1D60146}"/>
          </ac:spMkLst>
        </pc:spChg>
      </pc:sldChg>
      <pc:sldChg chg="modSp new mod">
        <pc:chgData name="Rongjian Liang" userId="1b84b1d8-6c53-4808-b663-22e7563b27b5" providerId="ADAL" clId="{898A8F27-2291-4243-B81B-9D887895AE57}" dt="2024-03-13T19:06:50.684" v="5278" actId="20577"/>
        <pc:sldMkLst>
          <pc:docMk/>
          <pc:sldMk cId="1075162058" sldId="550145322"/>
        </pc:sldMkLst>
        <pc:spChg chg="mod">
          <ac:chgData name="Rongjian Liang" userId="1b84b1d8-6c53-4808-b663-22e7563b27b5" providerId="ADAL" clId="{898A8F27-2291-4243-B81B-9D887895AE57}" dt="2024-03-11T04:54:00.305" v="1019" actId="20577"/>
          <ac:spMkLst>
            <pc:docMk/>
            <pc:sldMk cId="1075162058" sldId="550145322"/>
            <ac:spMk id="2" creationId="{E1E27D14-899A-E13A-8DE6-2E1CFF9E4979}"/>
          </ac:spMkLst>
        </pc:spChg>
        <pc:spChg chg="mod">
          <ac:chgData name="Rongjian Liang" userId="1b84b1d8-6c53-4808-b663-22e7563b27b5" providerId="ADAL" clId="{898A8F27-2291-4243-B81B-9D887895AE57}" dt="2024-03-13T19:06:50.684" v="5278" actId="20577"/>
          <ac:spMkLst>
            <pc:docMk/>
            <pc:sldMk cId="1075162058" sldId="550145322"/>
            <ac:spMk id="4" creationId="{657F3125-1BA2-7BDE-D1F2-EB4E10A427BB}"/>
          </ac:spMkLst>
        </pc:spChg>
      </pc:sldChg>
      <pc:sldChg chg="modSp new mod">
        <pc:chgData name="Rongjian Liang" userId="1b84b1d8-6c53-4808-b663-22e7563b27b5" providerId="ADAL" clId="{898A8F27-2291-4243-B81B-9D887895AE57}" dt="2024-03-12T16:28:03.434" v="3289" actId="20577"/>
        <pc:sldMkLst>
          <pc:docMk/>
          <pc:sldMk cId="1747491264" sldId="550145323"/>
        </pc:sldMkLst>
        <pc:spChg chg="mod">
          <ac:chgData name="Rongjian Liang" userId="1b84b1d8-6c53-4808-b663-22e7563b27b5" providerId="ADAL" clId="{898A8F27-2291-4243-B81B-9D887895AE57}" dt="2024-03-11T04:55:30.029" v="1042" actId="20577"/>
          <ac:spMkLst>
            <pc:docMk/>
            <pc:sldMk cId="1747491264" sldId="550145323"/>
            <ac:spMk id="2" creationId="{DD3B0531-E454-D364-370D-3530705E1485}"/>
          </ac:spMkLst>
        </pc:spChg>
        <pc:spChg chg="mod">
          <ac:chgData name="Rongjian Liang" userId="1b84b1d8-6c53-4808-b663-22e7563b27b5" providerId="ADAL" clId="{898A8F27-2291-4243-B81B-9D887895AE57}" dt="2024-03-12T16:28:03.434" v="3289" actId="20577"/>
          <ac:spMkLst>
            <pc:docMk/>
            <pc:sldMk cId="1747491264" sldId="550145323"/>
            <ac:spMk id="4" creationId="{2E20AFFE-A381-EF47-82E0-581E40425169}"/>
          </ac:spMkLst>
        </pc:spChg>
      </pc:sldChg>
      <pc:sldChg chg="addSp delSp modSp new mod">
        <pc:chgData name="Rongjian Liang" userId="1b84b1d8-6c53-4808-b663-22e7563b27b5" providerId="ADAL" clId="{898A8F27-2291-4243-B81B-9D887895AE57}" dt="2024-03-14T14:27:28.741" v="5704" actId="113"/>
        <pc:sldMkLst>
          <pc:docMk/>
          <pc:sldMk cId="1579693865" sldId="550145324"/>
        </pc:sldMkLst>
        <pc:spChg chg="mod">
          <ac:chgData name="Rongjian Liang" userId="1b84b1d8-6c53-4808-b663-22e7563b27b5" providerId="ADAL" clId="{898A8F27-2291-4243-B81B-9D887895AE57}" dt="2024-03-11T05:08:46.632" v="1381" actId="20577"/>
          <ac:spMkLst>
            <pc:docMk/>
            <pc:sldMk cId="1579693865" sldId="550145324"/>
            <ac:spMk id="2" creationId="{DBFB061F-516E-BFC5-9365-821BC9151F82}"/>
          </ac:spMkLst>
        </pc:spChg>
        <pc:spChg chg="del">
          <ac:chgData name="Rongjian Liang" userId="1b84b1d8-6c53-4808-b663-22e7563b27b5" providerId="ADAL" clId="{898A8F27-2291-4243-B81B-9D887895AE57}" dt="2024-03-11T16:23:33.943" v="2944" actId="478"/>
          <ac:spMkLst>
            <pc:docMk/>
            <pc:sldMk cId="1579693865" sldId="550145324"/>
            <ac:spMk id="3" creationId="{3590865E-2B88-DE7E-A630-7E04B0AB1574}"/>
          </ac:spMkLst>
        </pc:spChg>
        <pc:spChg chg="add mod">
          <ac:chgData name="Rongjian Liang" userId="1b84b1d8-6c53-4808-b663-22e7563b27b5" providerId="ADAL" clId="{898A8F27-2291-4243-B81B-9D887895AE57}" dt="2024-03-12T16:29:48.531" v="3293" actId="1582"/>
          <ac:spMkLst>
            <pc:docMk/>
            <pc:sldMk cId="1579693865" sldId="550145324"/>
            <ac:spMk id="3" creationId="{ED671CCB-5D8D-BAE6-E2AD-2BCA7F316C80}"/>
          </ac:spMkLst>
        </pc:spChg>
        <pc:spChg chg="mod">
          <ac:chgData name="Rongjian Liang" userId="1b84b1d8-6c53-4808-b663-22e7563b27b5" providerId="ADAL" clId="{898A8F27-2291-4243-B81B-9D887895AE57}" dt="2024-03-14T14:27:28.741" v="5704" actId="113"/>
          <ac:spMkLst>
            <pc:docMk/>
            <pc:sldMk cId="1579693865" sldId="550145324"/>
            <ac:spMk id="4" creationId="{6078DC57-8F96-0479-EC89-83AB8175266E}"/>
          </ac:spMkLst>
        </pc:spChg>
        <pc:spChg chg="add mod">
          <ac:chgData name="Rongjian Liang" userId="1b84b1d8-6c53-4808-b663-22e7563b27b5" providerId="ADAL" clId="{898A8F27-2291-4243-B81B-9D887895AE57}" dt="2024-03-12T16:31:09.392" v="3430" actId="1076"/>
          <ac:spMkLst>
            <pc:docMk/>
            <pc:sldMk cId="1579693865" sldId="550145324"/>
            <ac:spMk id="5" creationId="{0E8AA7C5-B354-9280-5A37-2138E578F31C}"/>
          </ac:spMkLst>
        </pc:sp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6" creationId="{2ACF9D87-FD46-FC03-EBF6-C86E0360DD3D}"/>
          </ac:picMkLst>
        </pc:pic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8" creationId="{CEC6DF15-9545-A770-16A0-D8690508F2B7}"/>
          </ac:picMkLst>
        </pc:pic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10" creationId="{562E0453-DAFC-2D01-A29E-DA09F6CDD4E4}"/>
          </ac:picMkLst>
        </pc:pic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12" creationId="{D44539AB-6A3B-474F-B652-0C9F933FCF03}"/>
          </ac:picMkLst>
        </pc:picChg>
        <pc:picChg chg="add mod">
          <ac:chgData name="Rongjian Liang" userId="1b84b1d8-6c53-4808-b663-22e7563b27b5" providerId="ADAL" clId="{898A8F27-2291-4243-B81B-9D887895AE57}" dt="2024-03-11T16:23:30.956" v="2943" actId="1076"/>
          <ac:picMkLst>
            <pc:docMk/>
            <pc:sldMk cId="1579693865" sldId="550145324"/>
            <ac:picMk id="14" creationId="{ED03EE06-1586-C019-8EE5-9FA6A85E34C4}"/>
          </ac:picMkLst>
        </pc:picChg>
        <pc:picChg chg="add mod">
          <ac:chgData name="Rongjian Liang" userId="1b84b1d8-6c53-4808-b663-22e7563b27b5" providerId="ADAL" clId="{898A8F27-2291-4243-B81B-9D887895AE57}" dt="2024-03-11T16:23:54.117" v="2950" actId="14100"/>
          <ac:picMkLst>
            <pc:docMk/>
            <pc:sldMk cId="1579693865" sldId="550145324"/>
            <ac:picMk id="16" creationId="{3AECFA86-6808-1D66-2021-DEFF57AA8F3D}"/>
          </ac:picMkLst>
        </pc:picChg>
        <pc:picChg chg="add mod">
          <ac:chgData name="Rongjian Liang" userId="1b84b1d8-6c53-4808-b663-22e7563b27b5" providerId="ADAL" clId="{898A8F27-2291-4243-B81B-9D887895AE57}" dt="2024-03-11T16:23:51.077" v="2949" actId="14100"/>
          <ac:picMkLst>
            <pc:docMk/>
            <pc:sldMk cId="1579693865" sldId="550145324"/>
            <ac:picMk id="18" creationId="{441F8101-655F-BC34-226A-6FE4EC15D127}"/>
          </ac:picMkLst>
        </pc:picChg>
      </pc:sldChg>
      <pc:sldChg chg="modSp new mod">
        <pc:chgData name="Rongjian Liang" userId="1b84b1d8-6c53-4808-b663-22e7563b27b5" providerId="ADAL" clId="{898A8F27-2291-4243-B81B-9D887895AE57}" dt="2024-03-11T16:04:43.206" v="2327" actId="14100"/>
        <pc:sldMkLst>
          <pc:docMk/>
          <pc:sldMk cId="2834803606" sldId="550145325"/>
        </pc:sldMkLst>
        <pc:spChg chg="mod">
          <ac:chgData name="Rongjian Liang" userId="1b84b1d8-6c53-4808-b663-22e7563b27b5" providerId="ADAL" clId="{898A8F27-2291-4243-B81B-9D887895AE57}" dt="2024-03-11T15:57:00.277" v="1949" actId="20577"/>
          <ac:spMkLst>
            <pc:docMk/>
            <pc:sldMk cId="2834803606" sldId="550145325"/>
            <ac:spMk id="2" creationId="{5B92B4C1-96DF-2436-B5AF-E377277AF4ED}"/>
          </ac:spMkLst>
        </pc:spChg>
        <pc:spChg chg="mod">
          <ac:chgData name="Rongjian Liang" userId="1b84b1d8-6c53-4808-b663-22e7563b27b5" providerId="ADAL" clId="{898A8F27-2291-4243-B81B-9D887895AE57}" dt="2024-03-11T16:04:43.206" v="2327" actId="14100"/>
          <ac:spMkLst>
            <pc:docMk/>
            <pc:sldMk cId="2834803606" sldId="550145325"/>
            <ac:spMk id="4" creationId="{BA335C68-BD32-8415-4B26-8472FDBA416F}"/>
          </ac:spMkLst>
        </pc:spChg>
      </pc:sldChg>
      <pc:sldChg chg="addSp modSp new mod">
        <pc:chgData name="Rongjian Liang" userId="1b84b1d8-6c53-4808-b663-22e7563b27b5" providerId="ADAL" clId="{898A8F27-2291-4243-B81B-9D887895AE57}" dt="2024-03-11T16:15:55.670" v="2796" actId="1076"/>
        <pc:sldMkLst>
          <pc:docMk/>
          <pc:sldMk cId="3035023246" sldId="550145326"/>
        </pc:sldMkLst>
        <pc:spChg chg="mod">
          <ac:chgData name="Rongjian Liang" userId="1b84b1d8-6c53-4808-b663-22e7563b27b5" providerId="ADAL" clId="{898A8F27-2291-4243-B81B-9D887895AE57}" dt="2024-03-11T16:05:29.856" v="2364" actId="20577"/>
          <ac:spMkLst>
            <pc:docMk/>
            <pc:sldMk cId="3035023246" sldId="550145326"/>
            <ac:spMk id="2" creationId="{7FE82A03-8A24-9460-FDA5-FC45BD3F2E74}"/>
          </ac:spMkLst>
        </pc:spChg>
        <pc:spChg chg="mod">
          <ac:chgData name="Rongjian Liang" userId="1b84b1d8-6c53-4808-b663-22e7563b27b5" providerId="ADAL" clId="{898A8F27-2291-4243-B81B-9D887895AE57}" dt="2024-03-11T16:15:51.686" v="2795" actId="14100"/>
          <ac:spMkLst>
            <pc:docMk/>
            <pc:sldMk cId="3035023246" sldId="550145326"/>
            <ac:spMk id="4" creationId="{5086AF99-58D6-83C0-47A2-E5A095DEC363}"/>
          </ac:spMkLst>
        </pc:spChg>
        <pc:spChg chg="add mod">
          <ac:chgData name="Rongjian Liang" userId="1b84b1d8-6c53-4808-b663-22e7563b27b5" providerId="ADAL" clId="{898A8F27-2291-4243-B81B-9D887895AE57}" dt="2024-03-11T16:15:55.670" v="2796" actId="1076"/>
          <ac:spMkLst>
            <pc:docMk/>
            <pc:sldMk cId="3035023246" sldId="550145326"/>
            <ac:spMk id="5" creationId="{C46DDEF9-9D52-21C0-463B-60F15D78B695}"/>
          </ac:spMkLst>
        </pc:spChg>
      </pc:sldChg>
      <pc:sldChg chg="addSp modSp new mod">
        <pc:chgData name="Rongjian Liang" userId="1b84b1d8-6c53-4808-b663-22e7563b27b5" providerId="ADAL" clId="{898A8F27-2291-4243-B81B-9D887895AE57}" dt="2024-03-12T16:31:28.189" v="3432" actId="113"/>
        <pc:sldMkLst>
          <pc:docMk/>
          <pc:sldMk cId="3460919239" sldId="550145327"/>
        </pc:sldMkLst>
        <pc:spChg chg="mod">
          <ac:chgData name="Rongjian Liang" userId="1b84b1d8-6c53-4808-b663-22e7563b27b5" providerId="ADAL" clId="{898A8F27-2291-4243-B81B-9D887895AE57}" dt="2024-03-11T16:24:11.846" v="2958" actId="20577"/>
          <ac:spMkLst>
            <pc:docMk/>
            <pc:sldMk cId="3460919239" sldId="550145327"/>
            <ac:spMk id="2" creationId="{26EB04B0-5A07-E654-B236-75230B0CA225}"/>
          </ac:spMkLst>
        </pc:spChg>
        <pc:spChg chg="mod">
          <ac:chgData name="Rongjian Liang" userId="1b84b1d8-6c53-4808-b663-22e7563b27b5" providerId="ADAL" clId="{898A8F27-2291-4243-B81B-9D887895AE57}" dt="2024-03-12T16:31:28.189" v="3432" actId="113"/>
          <ac:spMkLst>
            <pc:docMk/>
            <pc:sldMk cId="3460919239" sldId="550145327"/>
            <ac:spMk id="4" creationId="{C1693C74-2E65-BC33-FA3A-787A93177522}"/>
          </ac:spMkLst>
        </pc:spChg>
        <pc:spChg chg="add mod">
          <ac:chgData name="Rongjian Liang" userId="1b84b1d8-6c53-4808-b663-22e7563b27b5" providerId="ADAL" clId="{898A8F27-2291-4243-B81B-9D887895AE57}" dt="2024-03-11T16:30:18.087" v="3247" actId="1076"/>
          <ac:spMkLst>
            <pc:docMk/>
            <pc:sldMk cId="3460919239" sldId="550145327"/>
            <ac:spMk id="6" creationId="{BE5B884F-0FCB-F9E2-84FB-0960BBA51EAD}"/>
          </ac:spMkLst>
        </pc:spChg>
        <pc:spChg chg="add mod">
          <ac:chgData name="Rongjian Liang" userId="1b84b1d8-6c53-4808-b663-22e7563b27b5" providerId="ADAL" clId="{898A8F27-2291-4243-B81B-9D887895AE57}" dt="2024-03-11T16:30:18.087" v="3247" actId="1076"/>
          <ac:spMkLst>
            <pc:docMk/>
            <pc:sldMk cId="3460919239" sldId="550145327"/>
            <ac:spMk id="8" creationId="{156BC976-F71E-FFAC-CD31-EE9B15F66B64}"/>
          </ac:spMkLst>
        </pc:spChg>
        <pc:spChg chg="add mod">
          <ac:chgData name="Rongjian Liang" userId="1b84b1d8-6c53-4808-b663-22e7563b27b5" providerId="ADAL" clId="{898A8F27-2291-4243-B81B-9D887895AE57}" dt="2024-03-11T16:30:18.087" v="3247" actId="1076"/>
          <ac:spMkLst>
            <pc:docMk/>
            <pc:sldMk cId="3460919239" sldId="550145327"/>
            <ac:spMk id="9" creationId="{299AB04A-3E46-B156-F143-29EF794EF45F}"/>
          </ac:spMkLst>
        </pc:spChg>
        <pc:spChg chg="add mod">
          <ac:chgData name="Rongjian Liang" userId="1b84b1d8-6c53-4808-b663-22e7563b27b5" providerId="ADAL" clId="{898A8F27-2291-4243-B81B-9D887895AE57}" dt="2024-03-11T16:30:18.087" v="3247" actId="1076"/>
          <ac:spMkLst>
            <pc:docMk/>
            <pc:sldMk cId="3460919239" sldId="550145327"/>
            <ac:spMk id="10" creationId="{F91E45A3-A36F-1BAF-126F-0CD111004C28}"/>
          </ac:spMkLst>
        </pc:spChg>
        <pc:picChg chg="add mod modCrop">
          <ac:chgData name="Rongjian Liang" userId="1b84b1d8-6c53-4808-b663-22e7563b27b5" providerId="ADAL" clId="{898A8F27-2291-4243-B81B-9D887895AE57}" dt="2024-03-11T16:30:18.087" v="3247" actId="1076"/>
          <ac:picMkLst>
            <pc:docMk/>
            <pc:sldMk cId="3460919239" sldId="550145327"/>
            <ac:picMk id="5" creationId="{F80F229E-88E3-677F-C78E-3C33E2A59834}"/>
          </ac:picMkLst>
        </pc:picChg>
        <pc:picChg chg="add mod modCrop">
          <ac:chgData name="Rongjian Liang" userId="1b84b1d8-6c53-4808-b663-22e7563b27b5" providerId="ADAL" clId="{898A8F27-2291-4243-B81B-9D887895AE57}" dt="2024-03-11T16:30:18.087" v="3247" actId="1076"/>
          <ac:picMkLst>
            <pc:docMk/>
            <pc:sldMk cId="3460919239" sldId="550145327"/>
            <ac:picMk id="7" creationId="{4CED3244-5ACB-65EF-0BAC-561D776E115A}"/>
          </ac:picMkLst>
        </pc:picChg>
      </pc:sldChg>
      <pc:sldChg chg="addSp delSp modSp add mod">
        <pc:chgData name="Rongjian Liang" userId="1b84b1d8-6c53-4808-b663-22e7563b27b5" providerId="ADAL" clId="{898A8F27-2291-4243-B81B-9D887895AE57}" dt="2024-03-14T14:41:24.644" v="5745" actId="20577"/>
        <pc:sldMkLst>
          <pc:docMk/>
          <pc:sldMk cId="3764122660" sldId="550145328"/>
        </pc:sldMkLst>
        <pc:spChg chg="mod">
          <ac:chgData name="Rongjian Liang" userId="1b84b1d8-6c53-4808-b663-22e7563b27b5" providerId="ADAL" clId="{898A8F27-2291-4243-B81B-9D887895AE57}" dt="2024-03-14T14:41:24.644" v="5745" actId="20577"/>
          <ac:spMkLst>
            <pc:docMk/>
            <pc:sldMk cId="3764122660" sldId="550145328"/>
            <ac:spMk id="2" creationId="{24A4EA2E-8D00-3A35-0D29-E79BA6914A72}"/>
          </ac:spMkLst>
        </pc:spChg>
        <pc:spChg chg="add mod">
          <ac:chgData name="Rongjian Liang" userId="1b84b1d8-6c53-4808-b663-22e7563b27b5" providerId="ADAL" clId="{898A8F27-2291-4243-B81B-9D887895AE57}" dt="2024-03-13T19:53:23.675" v="5448" actId="1076"/>
          <ac:spMkLst>
            <pc:docMk/>
            <pc:sldMk cId="3764122660" sldId="550145328"/>
            <ac:spMk id="8" creationId="{4F3C5CF4-B8B7-157F-AD40-D52CF456B1A0}"/>
          </ac:spMkLst>
        </pc:spChg>
        <pc:spChg chg="add mod">
          <ac:chgData name="Rongjian Liang" userId="1b84b1d8-6c53-4808-b663-22e7563b27b5" providerId="ADAL" clId="{898A8F27-2291-4243-B81B-9D887895AE57}" dt="2024-03-13T19:53:26.382" v="5449" actId="1076"/>
          <ac:spMkLst>
            <pc:docMk/>
            <pc:sldMk cId="3764122660" sldId="550145328"/>
            <ac:spMk id="9" creationId="{2617863B-9DF6-3FCB-3569-64BCBD88FC05}"/>
          </ac:spMkLst>
        </pc:spChg>
        <pc:spChg chg="add mod">
          <ac:chgData name="Rongjian Liang" userId="1b84b1d8-6c53-4808-b663-22e7563b27b5" providerId="ADAL" clId="{898A8F27-2291-4243-B81B-9D887895AE57}" dt="2024-03-13T19:54:41.966" v="5548"/>
          <ac:spMkLst>
            <pc:docMk/>
            <pc:sldMk cId="3764122660" sldId="550145328"/>
            <ac:spMk id="10" creationId="{BABDA070-3D5F-D1A1-1EB9-4C0E1A03F0DB}"/>
          </ac:spMkLst>
        </pc:spChg>
        <pc:graphicFrameChg chg="add del mod">
          <ac:chgData name="Rongjian Liang" userId="1b84b1d8-6c53-4808-b663-22e7563b27b5" providerId="ADAL" clId="{898A8F27-2291-4243-B81B-9D887895AE57}" dt="2024-03-12T17:09:40.962" v="3597" actId="478"/>
          <ac:graphicFrameMkLst>
            <pc:docMk/>
            <pc:sldMk cId="3764122660" sldId="550145328"/>
            <ac:graphicFrameMk id="4" creationId="{10AF5317-32F4-32B5-7A02-52D6A8EF1054}"/>
          </ac:graphicFrameMkLst>
        </pc:graphicFrameChg>
        <pc:graphicFrameChg chg="del">
          <ac:chgData name="Rongjian Liang" userId="1b84b1d8-6c53-4808-b663-22e7563b27b5" providerId="ADAL" clId="{898A8F27-2291-4243-B81B-9D887895AE57}" dt="2024-03-12T16:50:14.718" v="3482" actId="478"/>
          <ac:graphicFrameMkLst>
            <pc:docMk/>
            <pc:sldMk cId="3764122660" sldId="550145328"/>
            <ac:graphicFrameMk id="5" creationId="{5F5F1504-326C-D18A-7C3C-ED3CE89C4D8A}"/>
          </ac:graphicFrameMkLst>
        </pc:graphicFrameChg>
        <pc:picChg chg="add mod">
          <ac:chgData name="Rongjian Liang" userId="1b84b1d8-6c53-4808-b663-22e7563b27b5" providerId="ADAL" clId="{898A8F27-2291-4243-B81B-9D887895AE57}" dt="2024-03-13T19:53:21.831" v="5447" actId="1076"/>
          <ac:picMkLst>
            <pc:docMk/>
            <pc:sldMk cId="3764122660" sldId="550145328"/>
            <ac:picMk id="5" creationId="{C0BEAF7F-AF29-4062-5928-576930B9B610}"/>
          </ac:picMkLst>
        </pc:picChg>
        <pc:picChg chg="add mod">
          <ac:chgData name="Rongjian Liang" userId="1b84b1d8-6c53-4808-b663-22e7563b27b5" providerId="ADAL" clId="{898A8F27-2291-4243-B81B-9D887895AE57}" dt="2024-03-13T19:53:21.831" v="5447" actId="1076"/>
          <ac:picMkLst>
            <pc:docMk/>
            <pc:sldMk cId="3764122660" sldId="550145328"/>
            <ac:picMk id="7" creationId="{5BA01274-8004-1171-6B98-BF01C86D8F4F}"/>
          </ac:picMkLst>
        </pc:picChg>
      </pc:sldChg>
      <pc:sldChg chg="addSp delSp modSp new mod ord">
        <pc:chgData name="Rongjian Liang" userId="1b84b1d8-6c53-4808-b663-22e7563b27b5" providerId="ADAL" clId="{898A8F27-2291-4243-B81B-9D887895AE57}" dt="2024-03-13T19:55:56.622" v="5558"/>
        <pc:sldMkLst>
          <pc:docMk/>
          <pc:sldMk cId="2723914788" sldId="550145329"/>
        </pc:sldMkLst>
        <pc:spChg chg="mod">
          <ac:chgData name="Rongjian Liang" userId="1b84b1d8-6c53-4808-b663-22e7563b27b5" providerId="ADAL" clId="{898A8F27-2291-4243-B81B-9D887895AE57}" dt="2024-03-12T16:51:07.970" v="3540" actId="313"/>
          <ac:spMkLst>
            <pc:docMk/>
            <pc:sldMk cId="2723914788" sldId="550145329"/>
            <ac:spMk id="2" creationId="{178DF311-8192-27F3-2C9F-3DBC1FF8B8BD}"/>
          </ac:spMkLst>
        </pc:spChg>
        <pc:spChg chg="del mod">
          <ac:chgData name="Rongjian Liang" userId="1b84b1d8-6c53-4808-b663-22e7563b27b5" providerId="ADAL" clId="{898A8F27-2291-4243-B81B-9D887895AE57}" dt="2024-03-12T17:15:47.826" v="3777" actId="478"/>
          <ac:spMkLst>
            <pc:docMk/>
            <pc:sldMk cId="2723914788" sldId="550145329"/>
            <ac:spMk id="4" creationId="{D94CDD25-04BB-A08F-C1DD-31C3F901C01E}"/>
          </ac:spMkLst>
        </pc:spChg>
        <pc:graphicFrameChg chg="add del mod modGraphic">
          <ac:chgData name="Rongjian Liang" userId="1b84b1d8-6c53-4808-b663-22e7563b27b5" providerId="ADAL" clId="{898A8F27-2291-4243-B81B-9D887895AE57}" dt="2024-03-12T17:16:11.650" v="3788" actId="478"/>
          <ac:graphicFrameMkLst>
            <pc:docMk/>
            <pc:sldMk cId="2723914788" sldId="550145329"/>
            <ac:graphicFrameMk id="5" creationId="{978254B2-3D8A-8307-0CCF-A98737558DDB}"/>
          </ac:graphicFrameMkLst>
        </pc:graphicFrameChg>
        <pc:graphicFrameChg chg="add mod modGraphic">
          <ac:chgData name="Rongjian Liang" userId="1b84b1d8-6c53-4808-b663-22e7563b27b5" providerId="ADAL" clId="{898A8F27-2291-4243-B81B-9D887895AE57}" dt="2024-03-12T17:17:05.225" v="3812" actId="1076"/>
          <ac:graphicFrameMkLst>
            <pc:docMk/>
            <pc:sldMk cId="2723914788" sldId="550145329"/>
            <ac:graphicFrameMk id="6" creationId="{D0EB3775-2EB7-BC0C-6E3E-CD41767CA427}"/>
          </ac:graphicFrameMkLst>
        </pc:graphicFrameChg>
      </pc:sldChg>
      <pc:sldChg chg="addSp delSp modSp new mod">
        <pc:chgData name="Rongjian Liang" userId="1b84b1d8-6c53-4808-b663-22e7563b27b5" providerId="ADAL" clId="{898A8F27-2291-4243-B81B-9D887895AE57}" dt="2024-03-14T14:41:43.119" v="5770" actId="20577"/>
        <pc:sldMkLst>
          <pc:docMk/>
          <pc:sldMk cId="2150963684" sldId="550145330"/>
        </pc:sldMkLst>
        <pc:spChg chg="mod">
          <ac:chgData name="Rongjian Liang" userId="1b84b1d8-6c53-4808-b663-22e7563b27b5" providerId="ADAL" clId="{898A8F27-2291-4243-B81B-9D887895AE57}" dt="2024-03-14T14:41:34.971" v="5760" actId="20577"/>
          <ac:spMkLst>
            <pc:docMk/>
            <pc:sldMk cId="2150963684" sldId="550145330"/>
            <ac:spMk id="2" creationId="{D61046F7-65A4-374D-CAEA-9791779D36DE}"/>
          </ac:spMkLst>
        </pc:spChg>
        <pc:spChg chg="del">
          <ac:chgData name="Rongjian Liang" userId="1b84b1d8-6c53-4808-b663-22e7563b27b5" providerId="ADAL" clId="{898A8F27-2291-4243-B81B-9D887895AE57}" dt="2024-03-13T19:53:04.354" v="5441" actId="478"/>
          <ac:spMkLst>
            <pc:docMk/>
            <pc:sldMk cId="2150963684" sldId="550145330"/>
            <ac:spMk id="4" creationId="{291BE3A1-6833-3183-7C30-74878CE11D63}"/>
          </ac:spMkLst>
        </pc:spChg>
        <pc:spChg chg="add mod">
          <ac:chgData name="Rongjian Liang" userId="1b84b1d8-6c53-4808-b663-22e7563b27b5" providerId="ADAL" clId="{898A8F27-2291-4243-B81B-9D887895AE57}" dt="2024-03-14T14:41:43.119" v="5770" actId="20577"/>
          <ac:spMkLst>
            <pc:docMk/>
            <pc:sldMk cId="2150963684" sldId="550145330"/>
            <ac:spMk id="7" creationId="{96425CFD-2F3C-BCA3-4709-86331C10FA1F}"/>
          </ac:spMkLst>
        </pc:spChg>
        <pc:spChg chg="add mod">
          <ac:chgData name="Rongjian Liang" userId="1b84b1d8-6c53-4808-b663-22e7563b27b5" providerId="ADAL" clId="{898A8F27-2291-4243-B81B-9D887895AE57}" dt="2024-03-13T19:52:24.012" v="5400" actId="1076"/>
          <ac:spMkLst>
            <pc:docMk/>
            <pc:sldMk cId="2150963684" sldId="550145330"/>
            <ac:spMk id="8" creationId="{4042D6A3-9774-1DAA-94F8-A2320DE88B79}"/>
          </ac:spMkLst>
        </pc:spChg>
        <pc:spChg chg="add mod">
          <ac:chgData name="Rongjian Liang" userId="1b84b1d8-6c53-4808-b663-22e7563b27b5" providerId="ADAL" clId="{898A8F27-2291-4243-B81B-9D887895AE57}" dt="2024-03-13T19:55:08.817" v="5554" actId="20577"/>
          <ac:spMkLst>
            <pc:docMk/>
            <pc:sldMk cId="2150963684" sldId="550145330"/>
            <ac:spMk id="9" creationId="{DA45E59E-5752-9BE9-C876-5E31B7E4D48B}"/>
          </ac:spMkLst>
        </pc:spChg>
        <pc:picChg chg="add mod">
          <ac:chgData name="Rongjian Liang" userId="1b84b1d8-6c53-4808-b663-22e7563b27b5" providerId="ADAL" clId="{898A8F27-2291-4243-B81B-9D887895AE57}" dt="2024-03-13T19:53:09.701" v="5444" actId="1076"/>
          <ac:picMkLst>
            <pc:docMk/>
            <pc:sldMk cId="2150963684" sldId="550145330"/>
            <ac:picMk id="6" creationId="{C604387E-9B37-2EF4-5F8D-21226DDF7724}"/>
          </ac:picMkLst>
        </pc:picChg>
      </pc:sldChg>
      <pc:sldChg chg="addSp delSp modSp new mod">
        <pc:chgData name="Rongjian Liang" userId="1b84b1d8-6c53-4808-b663-22e7563b27b5" providerId="ADAL" clId="{898A8F27-2291-4243-B81B-9D887895AE57}" dt="2024-03-13T19:06:10.651" v="5218" actId="207"/>
        <pc:sldMkLst>
          <pc:docMk/>
          <pc:sldMk cId="4180614664" sldId="550145331"/>
        </pc:sldMkLst>
        <pc:spChg chg="mod">
          <ac:chgData name="Rongjian Liang" userId="1b84b1d8-6c53-4808-b663-22e7563b27b5" providerId="ADAL" clId="{898A8F27-2291-4243-B81B-9D887895AE57}" dt="2024-03-12T17:12:58.120" v="3658" actId="313"/>
          <ac:spMkLst>
            <pc:docMk/>
            <pc:sldMk cId="4180614664" sldId="550145331"/>
            <ac:spMk id="2" creationId="{2A458FD2-C175-E460-0F19-B6C9B805DA43}"/>
          </ac:spMkLst>
        </pc:spChg>
        <pc:spChg chg="del">
          <ac:chgData name="Rongjian Liang" userId="1b84b1d8-6c53-4808-b663-22e7563b27b5" providerId="ADAL" clId="{898A8F27-2291-4243-B81B-9D887895AE57}" dt="2024-03-12T17:10:03.450" v="3602" actId="478"/>
          <ac:spMkLst>
            <pc:docMk/>
            <pc:sldMk cId="4180614664" sldId="550145331"/>
            <ac:spMk id="4" creationId="{CAF97EEF-3396-C1BE-403D-9E8DA12CDD2B}"/>
          </ac:spMkLst>
        </pc:spChg>
        <pc:graphicFrameChg chg="add mod modGraphic">
          <ac:chgData name="Rongjian Liang" userId="1b84b1d8-6c53-4808-b663-22e7563b27b5" providerId="ADAL" clId="{898A8F27-2291-4243-B81B-9D887895AE57}" dt="2024-03-13T19:06:10.651" v="5218" actId="207"/>
          <ac:graphicFrameMkLst>
            <pc:docMk/>
            <pc:sldMk cId="4180614664" sldId="550145331"/>
            <ac:graphicFrameMk id="6" creationId="{16B54BCB-BBD8-5DEC-4723-62552D8CE718}"/>
          </ac:graphicFrameMkLst>
        </pc:graphicFrameChg>
      </pc:sldChg>
      <pc:sldChg chg="addSp delSp modSp new mod">
        <pc:chgData name="Rongjian Liang" userId="1b84b1d8-6c53-4808-b663-22e7563b27b5" providerId="ADAL" clId="{898A8F27-2291-4243-B81B-9D887895AE57}" dt="2024-03-13T19:55:43.666" v="5556" actId="1076"/>
        <pc:sldMkLst>
          <pc:docMk/>
          <pc:sldMk cId="2617136074" sldId="550145332"/>
        </pc:sldMkLst>
        <pc:spChg chg="mod">
          <ac:chgData name="Rongjian Liang" userId="1b84b1d8-6c53-4808-b663-22e7563b27b5" providerId="ADAL" clId="{898A8F27-2291-4243-B81B-9D887895AE57}" dt="2024-03-12T17:13:13.235" v="3679" actId="20577"/>
          <ac:spMkLst>
            <pc:docMk/>
            <pc:sldMk cId="2617136074" sldId="550145332"/>
            <ac:spMk id="2" creationId="{01E35A8D-0374-FEE6-F1FF-A77D6D2C9C0D}"/>
          </ac:spMkLst>
        </pc:spChg>
        <pc:spChg chg="del mod">
          <ac:chgData name="Rongjian Liang" userId="1b84b1d8-6c53-4808-b663-22e7563b27b5" providerId="ADAL" clId="{898A8F27-2291-4243-B81B-9D887895AE57}" dt="2024-03-12T17:13:49.665" v="3695" actId="3680"/>
          <ac:spMkLst>
            <pc:docMk/>
            <pc:sldMk cId="2617136074" sldId="550145332"/>
            <ac:spMk id="4" creationId="{59C0DF66-607E-490C-9A25-CAB933BF424A}"/>
          </ac:spMkLst>
        </pc:spChg>
        <pc:graphicFrameChg chg="add mod ord modGraphic">
          <ac:chgData name="Rongjian Liang" userId="1b84b1d8-6c53-4808-b663-22e7563b27b5" providerId="ADAL" clId="{898A8F27-2291-4243-B81B-9D887895AE57}" dt="2024-03-13T19:55:43.666" v="5556" actId="1076"/>
          <ac:graphicFrameMkLst>
            <pc:docMk/>
            <pc:sldMk cId="2617136074" sldId="550145332"/>
            <ac:graphicFrameMk id="5" creationId="{8109F2E4-22A3-0746-DF02-4B4F7C8D7518}"/>
          </ac:graphicFrameMkLst>
        </pc:graphicFrameChg>
      </pc:sldChg>
      <pc:sldChg chg="modSp new mod ord">
        <pc:chgData name="Rongjian Liang" userId="1b84b1d8-6c53-4808-b663-22e7563b27b5" providerId="ADAL" clId="{898A8F27-2291-4243-B81B-9D887895AE57}" dt="2024-03-14T14:28:05.571" v="5707" actId="14100"/>
        <pc:sldMkLst>
          <pc:docMk/>
          <pc:sldMk cId="1721563396" sldId="550145333"/>
        </pc:sldMkLst>
        <pc:spChg chg="mod">
          <ac:chgData name="Rongjian Liang" userId="1b84b1d8-6c53-4808-b663-22e7563b27b5" providerId="ADAL" clId="{898A8F27-2291-4243-B81B-9D887895AE57}" dt="2024-03-12T17:17:37.372" v="3830" actId="20577"/>
          <ac:spMkLst>
            <pc:docMk/>
            <pc:sldMk cId="1721563396" sldId="550145333"/>
            <ac:spMk id="2" creationId="{93A3E29D-EF17-B07C-EE8E-25886A1B0CB9}"/>
          </ac:spMkLst>
        </pc:spChg>
        <pc:spChg chg="mod">
          <ac:chgData name="Rongjian Liang" userId="1b84b1d8-6c53-4808-b663-22e7563b27b5" providerId="ADAL" clId="{898A8F27-2291-4243-B81B-9D887895AE57}" dt="2024-03-14T14:28:05.571" v="5707" actId="14100"/>
          <ac:spMkLst>
            <pc:docMk/>
            <pc:sldMk cId="1721563396" sldId="550145333"/>
            <ac:spMk id="4" creationId="{8166DFB5-8AFC-0E54-A69D-3660D366B552}"/>
          </ac:spMkLst>
        </pc:spChg>
      </pc:sldChg>
      <pc:sldChg chg="modSp new del mod">
        <pc:chgData name="Rongjian Liang" userId="1b84b1d8-6c53-4808-b663-22e7563b27b5" providerId="ADAL" clId="{898A8F27-2291-4243-B81B-9D887895AE57}" dt="2024-03-13T16:56:48.964" v="5087" actId="47"/>
        <pc:sldMkLst>
          <pc:docMk/>
          <pc:sldMk cId="2108173890" sldId="550145334"/>
        </pc:sldMkLst>
        <pc:spChg chg="mod">
          <ac:chgData name="Rongjian Liang" userId="1b84b1d8-6c53-4808-b663-22e7563b27b5" providerId="ADAL" clId="{898A8F27-2291-4243-B81B-9D887895AE57}" dt="2024-03-12T17:36:56.228" v="4236" actId="20577"/>
          <ac:spMkLst>
            <pc:docMk/>
            <pc:sldMk cId="2108173890" sldId="550145334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30.584" v="5031" actId="255"/>
          <ac:spMkLst>
            <pc:docMk/>
            <pc:sldMk cId="2108173890" sldId="550145334"/>
            <ac:spMk id="4" creationId="{DBF53E53-C5D2-800A-5BFB-23F850C7E549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55:48.302" v="5086" actId="47"/>
        <pc:sldMkLst>
          <pc:docMk/>
          <pc:sldMk cId="3311595094" sldId="550145335"/>
        </pc:sldMkLst>
        <pc:spChg chg="mod">
          <ac:chgData name="Rongjian Liang" userId="1b84b1d8-6c53-4808-b663-22e7563b27b5" providerId="ADAL" clId="{898A8F27-2291-4243-B81B-9D887895AE57}" dt="2024-03-12T17:37:16.245" v="4251" actId="20577"/>
          <ac:spMkLst>
            <pc:docMk/>
            <pc:sldMk cId="3311595094" sldId="550145335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25.121" v="5030" actId="255"/>
          <ac:spMkLst>
            <pc:docMk/>
            <pc:sldMk cId="3311595094" sldId="550145335"/>
            <ac:spMk id="4" creationId="{DBF53E53-C5D2-800A-5BFB-23F850C7E549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55:47.314" v="5085" actId="47"/>
        <pc:sldMkLst>
          <pc:docMk/>
          <pc:sldMk cId="1156473412" sldId="550145336"/>
        </pc:sldMkLst>
        <pc:spChg chg="mod">
          <ac:chgData name="Rongjian Liang" userId="1b84b1d8-6c53-4808-b663-22e7563b27b5" providerId="ADAL" clId="{898A8F27-2291-4243-B81B-9D887895AE57}" dt="2024-03-12T17:37:12.268" v="4250" actId="20577"/>
          <ac:spMkLst>
            <pc:docMk/>
            <pc:sldMk cId="1156473412" sldId="550145336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17.868" v="5029" actId="255"/>
          <ac:spMkLst>
            <pc:docMk/>
            <pc:sldMk cId="1156473412" sldId="550145336"/>
            <ac:spMk id="4" creationId="{DBF53E53-C5D2-800A-5BFB-23F850C7E549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55:46.299" v="5084" actId="47"/>
        <pc:sldMkLst>
          <pc:docMk/>
          <pc:sldMk cId="1885352342" sldId="550145337"/>
        </pc:sldMkLst>
        <pc:spChg chg="mod">
          <ac:chgData name="Rongjian Liang" userId="1b84b1d8-6c53-4808-b663-22e7563b27b5" providerId="ADAL" clId="{898A8F27-2291-4243-B81B-9D887895AE57}" dt="2024-03-12T17:37:22.139" v="4258" actId="20577"/>
          <ac:spMkLst>
            <pc:docMk/>
            <pc:sldMk cId="1885352342" sldId="550145337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11.849" v="5028" actId="255"/>
          <ac:spMkLst>
            <pc:docMk/>
            <pc:sldMk cId="1885352342" sldId="550145337"/>
            <ac:spMk id="4" creationId="{DBF53E53-C5D2-800A-5BFB-23F850C7E549}"/>
          </ac:spMkLst>
        </pc:spChg>
      </pc:sldChg>
      <pc:sldChg chg="modSp add del mod">
        <pc:chgData name="Rongjian Liang" userId="1b84b1d8-6c53-4808-b663-22e7563b27b5" providerId="ADAL" clId="{898A8F27-2291-4243-B81B-9D887895AE57}" dt="2024-03-13T16:55:44.176" v="5083" actId="47"/>
        <pc:sldMkLst>
          <pc:docMk/>
          <pc:sldMk cId="415669015" sldId="550145338"/>
        </pc:sldMkLst>
        <pc:spChg chg="mod">
          <ac:chgData name="Rongjian Liang" userId="1b84b1d8-6c53-4808-b663-22e7563b27b5" providerId="ADAL" clId="{898A8F27-2291-4243-B81B-9D887895AE57}" dt="2024-03-12T17:37:29.532" v="4265" actId="20577"/>
          <ac:spMkLst>
            <pc:docMk/>
            <pc:sldMk cId="415669015" sldId="550145338"/>
            <ac:spMk id="2" creationId="{09265498-7CF3-F27C-B64A-5CCB92C86276}"/>
          </ac:spMkLst>
        </pc:spChg>
        <pc:spChg chg="mod">
          <ac:chgData name="Rongjian Liang" userId="1b84b1d8-6c53-4808-b663-22e7563b27b5" providerId="ADAL" clId="{898A8F27-2291-4243-B81B-9D887895AE57}" dt="2024-03-12T19:19:03.964" v="5027" actId="255"/>
          <ac:spMkLst>
            <pc:docMk/>
            <pc:sldMk cId="415669015" sldId="550145338"/>
            <ac:spMk id="4" creationId="{DBF53E53-C5D2-800A-5BFB-23F850C7E549}"/>
          </ac:spMkLst>
        </pc:spChg>
      </pc:sldChg>
      <pc:sldChg chg="modSp mod">
        <pc:chgData name="Rongjian Liang" userId="1b84b1d8-6c53-4808-b663-22e7563b27b5" providerId="ADAL" clId="{898A8F27-2291-4243-B81B-9D887895AE57}" dt="2024-03-14T14:59:15.092" v="5873" actId="1076"/>
        <pc:sldMkLst>
          <pc:docMk/>
          <pc:sldMk cId="3526237055" sldId="550145339"/>
        </pc:sldMkLst>
        <pc:spChg chg="mod">
          <ac:chgData name="Rongjian Liang" userId="1b84b1d8-6c53-4808-b663-22e7563b27b5" providerId="ADAL" clId="{898A8F27-2291-4243-B81B-9D887895AE57}" dt="2024-03-14T14:59:15.092" v="5873" actId="1076"/>
          <ac:spMkLst>
            <pc:docMk/>
            <pc:sldMk cId="3526237055" sldId="550145339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3T16:23:05.742" v="5072"/>
          <ac:spMkLst>
            <pc:docMk/>
            <pc:sldMk cId="3526237055" sldId="550145339"/>
            <ac:spMk id="16" creationId="{00000000-0000-0000-0000-000000000000}"/>
          </ac:spMkLst>
        </pc:spChg>
      </pc:sldChg>
      <pc:sldChg chg="modSp add del mod">
        <pc:chgData name="Rongjian Liang" userId="1b84b1d8-6c53-4808-b663-22e7563b27b5" providerId="ADAL" clId="{898A8F27-2291-4243-B81B-9D887895AE57}" dt="2024-03-12T17:36:40.860" v="4229" actId="47"/>
        <pc:sldMkLst>
          <pc:docMk/>
          <pc:sldMk cId="4012125676" sldId="550145339"/>
        </pc:sldMkLst>
        <pc:spChg chg="mod">
          <ac:chgData name="Rongjian Liang" userId="1b84b1d8-6c53-4808-b663-22e7563b27b5" providerId="ADAL" clId="{898A8F27-2291-4243-B81B-9D887895AE57}" dt="2024-03-12T17:33:47.212" v="4221" actId="20577"/>
          <ac:spMkLst>
            <pc:docMk/>
            <pc:sldMk cId="4012125676" sldId="550145339"/>
            <ac:spMk id="2" creationId="{09265498-7CF3-F27C-B64A-5CCB92C86276}"/>
          </ac:spMkLst>
        </pc:spChg>
      </pc:sldChg>
      <pc:sldChg chg="new del">
        <pc:chgData name="Rongjian Liang" userId="1b84b1d8-6c53-4808-b663-22e7563b27b5" providerId="ADAL" clId="{898A8F27-2291-4243-B81B-9D887895AE57}" dt="2024-03-13T16:58:19.593" v="5089" actId="47"/>
        <pc:sldMkLst>
          <pc:docMk/>
          <pc:sldMk cId="1303128008" sldId="550145340"/>
        </pc:sldMkLst>
      </pc:sldChg>
      <pc:sldChg chg="add del">
        <pc:chgData name="Rongjian Liang" userId="1b84b1d8-6c53-4808-b663-22e7563b27b5" providerId="ADAL" clId="{898A8F27-2291-4243-B81B-9D887895AE57}" dt="2024-03-13T16:58:24.397" v="5091" actId="47"/>
        <pc:sldMkLst>
          <pc:docMk/>
          <pc:sldMk cId="2276059225" sldId="550145340"/>
        </pc:sldMkLst>
      </pc:sldChg>
      <pc:sldChg chg="modSp add del mod">
        <pc:chgData name="Rongjian Liang" userId="1b84b1d8-6c53-4808-b663-22e7563b27b5" providerId="ADAL" clId="{898A8F27-2291-4243-B81B-9D887895AE57}" dt="2024-03-12T17:36:39.386" v="4228" actId="47"/>
        <pc:sldMkLst>
          <pc:docMk/>
          <pc:sldMk cId="2503968707" sldId="550145340"/>
        </pc:sldMkLst>
        <pc:spChg chg="mod">
          <ac:chgData name="Rongjian Liang" userId="1b84b1d8-6c53-4808-b663-22e7563b27b5" providerId="ADAL" clId="{898A8F27-2291-4243-B81B-9D887895AE57}" dt="2024-03-12T17:33:56.672" v="4222"/>
          <ac:spMkLst>
            <pc:docMk/>
            <pc:sldMk cId="2503968707" sldId="550145340"/>
            <ac:spMk id="2" creationId="{09265498-7CF3-F27C-B64A-5CCB92C86276}"/>
          </ac:spMkLst>
        </pc:spChg>
      </pc:sldChg>
      <pc:sldChg chg="addSp modSp new mod ord">
        <pc:chgData name="Rongjian Liang" userId="1b84b1d8-6c53-4808-b663-22e7563b27b5" providerId="ADAL" clId="{898A8F27-2291-4243-B81B-9D887895AE57}" dt="2024-03-13T16:59:11.811" v="5109" actId="20577"/>
        <pc:sldMkLst>
          <pc:docMk/>
          <pc:sldMk cId="3078809232" sldId="550145340"/>
        </pc:sldMkLst>
        <pc:spChg chg="mod">
          <ac:chgData name="Rongjian Liang" userId="1b84b1d8-6c53-4808-b663-22e7563b27b5" providerId="ADAL" clId="{898A8F27-2291-4243-B81B-9D887895AE57}" dt="2024-03-13T16:59:11.811" v="5109" actId="20577"/>
          <ac:spMkLst>
            <pc:docMk/>
            <pc:sldMk cId="3078809232" sldId="550145340"/>
            <ac:spMk id="2" creationId="{15616DBD-FDE3-F0BC-AC32-98A51D09DAD4}"/>
          </ac:spMkLst>
        </pc:spChg>
        <pc:picChg chg="add mod">
          <ac:chgData name="Rongjian Liang" userId="1b84b1d8-6c53-4808-b663-22e7563b27b5" providerId="ADAL" clId="{898A8F27-2291-4243-B81B-9D887895AE57}" dt="2024-03-13T16:59:06.919" v="5099" actId="14100"/>
          <ac:picMkLst>
            <pc:docMk/>
            <pc:sldMk cId="3078809232" sldId="550145340"/>
            <ac:picMk id="6" creationId="{B80A2E0F-8502-D4F7-5850-94ED2C14A0C5}"/>
          </ac:picMkLst>
        </pc:picChg>
      </pc:sldChg>
      <pc:sldChg chg="modSp add del mod">
        <pc:chgData name="Rongjian Liang" userId="1b84b1d8-6c53-4808-b663-22e7563b27b5" providerId="ADAL" clId="{898A8F27-2291-4243-B81B-9D887895AE57}" dt="2024-03-12T17:36:33.094" v="4226" actId="47"/>
        <pc:sldMkLst>
          <pc:docMk/>
          <pc:sldMk cId="988131176" sldId="550145341"/>
        </pc:sldMkLst>
        <pc:spChg chg="mod">
          <ac:chgData name="Rongjian Liang" userId="1b84b1d8-6c53-4808-b663-22e7563b27b5" providerId="ADAL" clId="{898A8F27-2291-4243-B81B-9D887895AE57}" dt="2024-03-12T17:34:00.968" v="4223"/>
          <ac:spMkLst>
            <pc:docMk/>
            <pc:sldMk cId="988131176" sldId="550145341"/>
            <ac:spMk id="2" creationId="{09265498-7CF3-F27C-B64A-5CCB92C86276}"/>
          </ac:spMkLst>
        </pc:spChg>
      </pc:sldChg>
      <pc:sldChg chg="addSp modSp new mod">
        <pc:chgData name="Rongjian Liang" userId="1b84b1d8-6c53-4808-b663-22e7563b27b5" providerId="ADAL" clId="{898A8F27-2291-4243-B81B-9D887895AE57}" dt="2024-03-13T16:59:53.571" v="5141" actId="1076"/>
        <pc:sldMkLst>
          <pc:docMk/>
          <pc:sldMk cId="3529401602" sldId="550145341"/>
        </pc:sldMkLst>
        <pc:spChg chg="mod">
          <ac:chgData name="Rongjian Liang" userId="1b84b1d8-6c53-4808-b663-22e7563b27b5" providerId="ADAL" clId="{898A8F27-2291-4243-B81B-9D887895AE57}" dt="2024-03-13T16:59:48.173" v="5138" actId="20577"/>
          <ac:spMkLst>
            <pc:docMk/>
            <pc:sldMk cId="3529401602" sldId="550145341"/>
            <ac:spMk id="2" creationId="{2CE49BDC-5A69-5766-E407-9AC57E39A75D}"/>
          </ac:spMkLst>
        </pc:spChg>
        <pc:picChg chg="add mod">
          <ac:chgData name="Rongjian Liang" userId="1b84b1d8-6c53-4808-b663-22e7563b27b5" providerId="ADAL" clId="{898A8F27-2291-4243-B81B-9D887895AE57}" dt="2024-03-13T16:59:53.571" v="5141" actId="1076"/>
          <ac:picMkLst>
            <pc:docMk/>
            <pc:sldMk cId="3529401602" sldId="550145341"/>
            <ac:picMk id="6" creationId="{0D57F3F3-D31B-E6A0-6DBD-6CEFDD5595D6}"/>
          </ac:picMkLst>
        </pc:picChg>
      </pc:sldChg>
      <pc:sldChg chg="new del">
        <pc:chgData name="Rongjian Liang" userId="1b84b1d8-6c53-4808-b663-22e7563b27b5" providerId="ADAL" clId="{898A8F27-2291-4243-B81B-9D887895AE57}" dt="2024-03-13T16:59:58.799" v="5143" actId="47"/>
        <pc:sldMkLst>
          <pc:docMk/>
          <pc:sldMk cId="332703680" sldId="550145342"/>
        </pc:sldMkLst>
      </pc:sldChg>
      <pc:sldChg chg="modSp add del mod">
        <pc:chgData name="Rongjian Liang" userId="1b84b1d8-6c53-4808-b663-22e7563b27b5" providerId="ADAL" clId="{898A8F27-2291-4243-B81B-9D887895AE57}" dt="2024-03-12T17:36:33.094" v="4226" actId="47"/>
        <pc:sldMkLst>
          <pc:docMk/>
          <pc:sldMk cId="1679446226" sldId="550145342"/>
        </pc:sldMkLst>
        <pc:spChg chg="mod">
          <ac:chgData name="Rongjian Liang" userId="1b84b1d8-6c53-4808-b663-22e7563b27b5" providerId="ADAL" clId="{898A8F27-2291-4243-B81B-9D887895AE57}" dt="2024-03-12T17:34:05.099" v="4224"/>
          <ac:spMkLst>
            <pc:docMk/>
            <pc:sldMk cId="1679446226" sldId="550145342"/>
            <ac:spMk id="2" creationId="{09265498-7CF3-F27C-B64A-5CCB92C86276}"/>
          </ac:spMkLst>
        </pc:spChg>
      </pc:sldChg>
      <pc:sldChg chg="new del ord">
        <pc:chgData name="Rongjian Liang" userId="1b84b1d8-6c53-4808-b663-22e7563b27b5" providerId="ADAL" clId="{898A8F27-2291-4243-B81B-9D887895AE57}" dt="2024-03-13T18:57:45.658" v="5180" actId="47"/>
        <pc:sldMkLst>
          <pc:docMk/>
          <pc:sldMk cId="2017086376" sldId="550145342"/>
        </pc:sldMkLst>
      </pc:sldChg>
      <pc:sldChg chg="modSp add del mod">
        <pc:chgData name="Rongjian Liang" userId="1b84b1d8-6c53-4808-b663-22e7563b27b5" providerId="ADAL" clId="{898A8F27-2291-4243-B81B-9D887895AE57}" dt="2024-03-12T17:36:37.187" v="4227" actId="47"/>
        <pc:sldMkLst>
          <pc:docMk/>
          <pc:sldMk cId="1371314093" sldId="550145343"/>
        </pc:sldMkLst>
        <pc:spChg chg="mod">
          <ac:chgData name="Rongjian Liang" userId="1b84b1d8-6c53-4808-b663-22e7563b27b5" providerId="ADAL" clId="{898A8F27-2291-4243-B81B-9D887895AE57}" dt="2024-03-12T17:34:08.962" v="4225"/>
          <ac:spMkLst>
            <pc:docMk/>
            <pc:sldMk cId="1371314093" sldId="550145343"/>
            <ac:spMk id="2" creationId="{09265498-7CF3-F27C-B64A-5CCB92C86276}"/>
          </ac:spMkLst>
        </pc:spChg>
      </pc:sldChg>
      <pc:sldChg chg="add del">
        <pc:chgData name="Rongjian Liang" userId="1b84b1d8-6c53-4808-b663-22e7563b27b5" providerId="ADAL" clId="{898A8F27-2291-4243-B81B-9D887895AE57}" dt="2024-03-13T18:54:16.374" v="5148" actId="47"/>
        <pc:sldMkLst>
          <pc:docMk/>
          <pc:sldMk cId="2561996744" sldId="550145343"/>
        </pc:sldMkLst>
      </pc:sldChg>
      <pc:sldChg chg="new del ord">
        <pc:chgData name="Rongjian Liang" userId="1b84b1d8-6c53-4808-b663-22e7563b27b5" providerId="ADAL" clId="{898A8F27-2291-4243-B81B-9D887895AE57}" dt="2024-03-14T14:28:36.138" v="5708" actId="47"/>
        <pc:sldMkLst>
          <pc:docMk/>
          <pc:sldMk cId="3867685617" sldId="550145343"/>
        </pc:sldMkLst>
      </pc:sldChg>
      <pc:sldChg chg="modSp mod">
        <pc:chgData name="Rongjian Liang" userId="1b84b1d8-6c53-4808-b663-22e7563b27b5" providerId="ADAL" clId="{898A8F27-2291-4243-B81B-9D887895AE57}" dt="2024-03-13T18:55:20.187" v="5154" actId="14100"/>
        <pc:sldMkLst>
          <pc:docMk/>
          <pc:sldMk cId="3491690410" sldId="550145344"/>
        </pc:sldMkLst>
        <pc:spChg chg="mod">
          <ac:chgData name="Rongjian Liang" userId="1b84b1d8-6c53-4808-b663-22e7563b27b5" providerId="ADAL" clId="{898A8F27-2291-4243-B81B-9D887895AE57}" dt="2024-03-13T18:55:12.982" v="5153" actId="20577"/>
          <ac:spMkLst>
            <pc:docMk/>
            <pc:sldMk cId="3491690410" sldId="550145344"/>
            <ac:spMk id="7" creationId="{5AABB427-BD98-0FFD-90ED-00CD341EED9C}"/>
          </ac:spMkLst>
        </pc:spChg>
        <pc:spChg chg="mod">
          <ac:chgData name="Rongjian Liang" userId="1b84b1d8-6c53-4808-b663-22e7563b27b5" providerId="ADAL" clId="{898A8F27-2291-4243-B81B-9D887895AE57}" dt="2024-03-13T18:55:20.187" v="5154" actId="14100"/>
          <ac:spMkLst>
            <pc:docMk/>
            <pc:sldMk cId="3491690410" sldId="550145344"/>
            <ac:spMk id="20" creationId="{6F1CFAA5-B010-458E-AB3B-9D1CDA5599D5}"/>
          </ac:spMkLst>
        </pc:spChg>
      </pc:sldChg>
      <pc:sldChg chg="addSp modSp new mod">
        <pc:chgData name="Rongjian Liang" userId="1b84b1d8-6c53-4808-b663-22e7563b27b5" providerId="ADAL" clId="{898A8F27-2291-4243-B81B-9D887895AE57}" dt="2024-03-14T03:25:37.915" v="5694" actId="1076"/>
        <pc:sldMkLst>
          <pc:docMk/>
          <pc:sldMk cId="4081743476" sldId="550145345"/>
        </pc:sldMkLst>
        <pc:spChg chg="mod">
          <ac:chgData name="Rongjian Liang" userId="1b84b1d8-6c53-4808-b663-22e7563b27b5" providerId="ADAL" clId="{898A8F27-2291-4243-B81B-9D887895AE57}" dt="2024-03-14T03:24:59.502" v="5689" actId="20577"/>
          <ac:spMkLst>
            <pc:docMk/>
            <pc:sldMk cId="4081743476" sldId="550145345"/>
            <ac:spMk id="2" creationId="{47A1CEB1-E691-B8F9-EFC6-5BA9DE1F6553}"/>
          </ac:spMkLst>
        </pc:spChg>
        <pc:picChg chg="add mod">
          <ac:chgData name="Rongjian Liang" userId="1b84b1d8-6c53-4808-b663-22e7563b27b5" providerId="ADAL" clId="{898A8F27-2291-4243-B81B-9D887895AE57}" dt="2024-03-14T03:25:37.915" v="5694" actId="1076"/>
          <ac:picMkLst>
            <pc:docMk/>
            <pc:sldMk cId="4081743476" sldId="550145345"/>
            <ac:picMk id="6" creationId="{A990AF12-93D1-F1A5-DF01-714111A0B7BD}"/>
          </ac:picMkLst>
        </pc:picChg>
      </pc:sldChg>
      <pc:sldChg chg="addSp delSp modSp new mod">
        <pc:chgData name="Rongjian Liang" userId="1b84b1d8-6c53-4808-b663-22e7563b27b5" providerId="ADAL" clId="{898A8F27-2291-4243-B81B-9D887895AE57}" dt="2024-03-14T14:42:00.474" v="5793" actId="20577"/>
        <pc:sldMkLst>
          <pc:docMk/>
          <pc:sldMk cId="1126596705" sldId="550145346"/>
        </pc:sldMkLst>
        <pc:spChg chg="mod">
          <ac:chgData name="Rongjian Liang" userId="1b84b1d8-6c53-4808-b663-22e7563b27b5" providerId="ADAL" clId="{898A8F27-2291-4243-B81B-9D887895AE57}" dt="2024-03-14T14:41:52.878" v="5783" actId="20577"/>
          <ac:spMkLst>
            <pc:docMk/>
            <pc:sldMk cId="1126596705" sldId="550145346"/>
            <ac:spMk id="2" creationId="{4EDA742D-E416-6C9B-1BD0-9A2094750A01}"/>
          </ac:spMkLst>
        </pc:spChg>
        <pc:spChg chg="del">
          <ac:chgData name="Rongjian Liang" userId="1b84b1d8-6c53-4808-b663-22e7563b27b5" providerId="ADAL" clId="{898A8F27-2291-4243-B81B-9D887895AE57}" dt="2024-03-13T20:00:50.895" v="5594" actId="478"/>
          <ac:spMkLst>
            <pc:docMk/>
            <pc:sldMk cId="1126596705" sldId="550145346"/>
            <ac:spMk id="4" creationId="{0F53AB20-F8A0-4B04-8743-F78A6507B9BE}"/>
          </ac:spMkLst>
        </pc:spChg>
        <pc:spChg chg="add mod">
          <ac:chgData name="Rongjian Liang" userId="1b84b1d8-6c53-4808-b663-22e7563b27b5" providerId="ADAL" clId="{898A8F27-2291-4243-B81B-9D887895AE57}" dt="2024-03-14T14:42:00.474" v="5793" actId="20577"/>
          <ac:spMkLst>
            <pc:docMk/>
            <pc:sldMk cId="1126596705" sldId="550145346"/>
            <ac:spMk id="7" creationId="{FF6B4870-B7FD-7F4B-5358-882A94A0DC99}"/>
          </ac:spMkLst>
        </pc:spChg>
        <pc:spChg chg="add mod">
          <ac:chgData name="Rongjian Liang" userId="1b84b1d8-6c53-4808-b663-22e7563b27b5" providerId="ADAL" clId="{898A8F27-2291-4243-B81B-9D887895AE57}" dt="2024-03-13T20:01:08.380" v="5606" actId="20577"/>
          <ac:spMkLst>
            <pc:docMk/>
            <pc:sldMk cId="1126596705" sldId="550145346"/>
            <ac:spMk id="8" creationId="{29946970-1F6F-C228-A7C0-7C6B18E58581}"/>
          </ac:spMkLst>
        </pc:spChg>
        <pc:spChg chg="add mod">
          <ac:chgData name="Rongjian Liang" userId="1b84b1d8-6c53-4808-b663-22e7563b27b5" providerId="ADAL" clId="{898A8F27-2291-4243-B81B-9D887895AE57}" dt="2024-03-13T20:02:11.091" v="5680" actId="1076"/>
          <ac:spMkLst>
            <pc:docMk/>
            <pc:sldMk cId="1126596705" sldId="550145346"/>
            <ac:spMk id="9" creationId="{156F902E-9699-00CD-0D58-0716EFFF2168}"/>
          </ac:spMkLst>
        </pc:spChg>
        <pc:picChg chg="add mod">
          <ac:chgData name="Rongjian Liang" userId="1b84b1d8-6c53-4808-b663-22e7563b27b5" providerId="ADAL" clId="{898A8F27-2291-4243-B81B-9D887895AE57}" dt="2024-03-13T20:00:57.257" v="5595" actId="1076"/>
          <ac:picMkLst>
            <pc:docMk/>
            <pc:sldMk cId="1126596705" sldId="550145346"/>
            <ac:picMk id="6" creationId="{58DEA762-CE9C-B678-4572-D0F9A19E56B8}"/>
          </ac:picMkLst>
        </pc:picChg>
      </pc:sldChg>
      <pc:sldChg chg="addSp modSp new mod">
        <pc:chgData name="Rongjian Liang" userId="1b84b1d8-6c53-4808-b663-22e7563b27b5" providerId="ADAL" clId="{898A8F27-2291-4243-B81B-9D887895AE57}" dt="2024-03-14T03:26:22.793" v="5700" actId="1076"/>
        <pc:sldMkLst>
          <pc:docMk/>
          <pc:sldMk cId="812850676" sldId="550145347"/>
        </pc:sldMkLst>
        <pc:picChg chg="add mod">
          <ac:chgData name="Rongjian Liang" userId="1b84b1d8-6c53-4808-b663-22e7563b27b5" providerId="ADAL" clId="{898A8F27-2291-4243-B81B-9D887895AE57}" dt="2024-03-14T03:26:22.793" v="5700" actId="1076"/>
          <ac:picMkLst>
            <pc:docMk/>
            <pc:sldMk cId="812850676" sldId="550145347"/>
            <ac:picMk id="6" creationId="{7515E992-BF5D-A32B-DB63-80E7F94571C9}"/>
          </ac:picMkLst>
        </pc:picChg>
      </pc:sldChg>
      <pc:sldChg chg="addSp delSp modSp new mod ord">
        <pc:chgData name="Rongjian Liang" userId="1b84b1d8-6c53-4808-b663-22e7563b27b5" providerId="ADAL" clId="{898A8F27-2291-4243-B81B-9D887895AE57}" dt="2024-03-14T14:30:58.603" v="5731" actId="1076"/>
        <pc:sldMkLst>
          <pc:docMk/>
          <pc:sldMk cId="2322090404" sldId="550145348"/>
        </pc:sldMkLst>
        <pc:spChg chg="del">
          <ac:chgData name="Rongjian Liang" userId="1b84b1d8-6c53-4808-b663-22e7563b27b5" providerId="ADAL" clId="{898A8F27-2291-4243-B81B-9D887895AE57}" dt="2024-03-14T14:30:53.654" v="5729" actId="478"/>
          <ac:spMkLst>
            <pc:docMk/>
            <pc:sldMk cId="2322090404" sldId="550145348"/>
            <ac:spMk id="2" creationId="{DDB51536-BD67-BF70-C507-E555D3AAAF3C}"/>
          </ac:spMkLst>
        </pc:spChg>
        <pc:spChg chg="mod">
          <ac:chgData name="Rongjian Liang" userId="1b84b1d8-6c53-4808-b663-22e7563b27b5" providerId="ADAL" clId="{898A8F27-2291-4243-B81B-9D887895AE57}" dt="2024-03-14T14:30:47.010" v="5728" actId="20577"/>
          <ac:spMkLst>
            <pc:docMk/>
            <pc:sldMk cId="2322090404" sldId="550145348"/>
            <ac:spMk id="3" creationId="{35F51402-4269-F257-E05C-C9DC49B7EBA6}"/>
          </ac:spMkLst>
        </pc:spChg>
        <pc:spChg chg="add mod">
          <ac:chgData name="Rongjian Liang" userId="1b84b1d8-6c53-4808-b663-22e7563b27b5" providerId="ADAL" clId="{898A8F27-2291-4243-B81B-9D887895AE57}" dt="2024-03-14T14:30:31.737" v="5718" actId="208"/>
          <ac:spMkLst>
            <pc:docMk/>
            <pc:sldMk cId="2322090404" sldId="550145348"/>
            <ac:spMk id="7" creationId="{C76A4BE1-C20F-C9DD-89EE-B51BF25D8213}"/>
          </ac:spMkLst>
        </pc:spChg>
        <pc:picChg chg="add mod">
          <ac:chgData name="Rongjian Liang" userId="1b84b1d8-6c53-4808-b663-22e7563b27b5" providerId="ADAL" clId="{898A8F27-2291-4243-B81B-9D887895AE57}" dt="2024-03-14T14:30:58.603" v="5731" actId="1076"/>
          <ac:picMkLst>
            <pc:docMk/>
            <pc:sldMk cId="2322090404" sldId="550145348"/>
            <ac:picMk id="6" creationId="{F071FC8C-0F7C-DCAC-F12D-2E354F257918}"/>
          </ac:picMkLst>
        </pc:picChg>
      </pc:sldChg>
      <pc:sldChg chg="modSp mod">
        <pc:chgData name="Rongjian Liang" userId="1b84b1d8-6c53-4808-b663-22e7563b27b5" providerId="ADAL" clId="{898A8F27-2291-4243-B81B-9D887895AE57}" dt="2024-03-14T14:58:58.548" v="5871" actId="1076"/>
        <pc:sldMkLst>
          <pc:docMk/>
          <pc:sldMk cId="2009101718" sldId="550145349"/>
        </pc:sldMkLst>
        <pc:spChg chg="mod">
          <ac:chgData name="Rongjian Liang" userId="1b84b1d8-6c53-4808-b663-22e7563b27b5" providerId="ADAL" clId="{898A8F27-2291-4243-B81B-9D887895AE57}" dt="2024-03-14T14:46:53.108" v="5838" actId="1076"/>
          <ac:spMkLst>
            <pc:docMk/>
            <pc:sldMk cId="2009101718" sldId="550145349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4:58:58.548" v="5871" actId="1076"/>
          <ac:spMkLst>
            <pc:docMk/>
            <pc:sldMk cId="2009101718" sldId="550145349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4T14:44:34.711" v="5818" actId="1076"/>
          <ac:spMkLst>
            <pc:docMk/>
            <pc:sldMk cId="2009101718" sldId="550145349"/>
            <ac:spMk id="16" creationId="{00000000-0000-0000-0000-000000000000}"/>
          </ac:spMkLst>
        </pc:spChg>
      </pc:sldChg>
      <pc:sldChg chg="add del">
        <pc:chgData name="Rongjian Liang" userId="1b84b1d8-6c53-4808-b663-22e7563b27b5" providerId="ADAL" clId="{898A8F27-2291-4243-B81B-9D887895AE57}" dt="2024-03-14T14:43:24.476" v="5795"/>
        <pc:sldMkLst>
          <pc:docMk/>
          <pc:sldMk cId="2333687548" sldId="550145349"/>
        </pc:sldMkLst>
      </pc:sldChg>
      <pc:sldChg chg="modSp mod">
        <pc:chgData name="Rongjian Liang" userId="1b84b1d8-6c53-4808-b663-22e7563b27b5" providerId="ADAL" clId="{898A8F27-2291-4243-B81B-9D887895AE57}" dt="2024-03-14T14:46:45.859" v="5836" actId="20577"/>
        <pc:sldMkLst>
          <pc:docMk/>
          <pc:sldMk cId="1735020580" sldId="550145350"/>
        </pc:sldMkLst>
        <pc:spChg chg="mod">
          <ac:chgData name="Rongjian Liang" userId="1b84b1d8-6c53-4808-b663-22e7563b27b5" providerId="ADAL" clId="{898A8F27-2291-4243-B81B-9D887895AE57}" dt="2024-03-14T14:46:45.859" v="5836" actId="20577"/>
          <ac:spMkLst>
            <pc:docMk/>
            <pc:sldMk cId="1735020580" sldId="550145350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4:45:33.892" v="5823" actId="14100"/>
          <ac:spMkLst>
            <pc:docMk/>
            <pc:sldMk cId="1735020580" sldId="550145350"/>
            <ac:spMk id="16" creationId="{00000000-0000-0000-0000-000000000000}"/>
          </ac:spMkLst>
        </pc:spChg>
      </pc:sldChg>
      <pc:sldChg chg="add del">
        <pc:chgData name="Rongjian Liang" userId="1b84b1d8-6c53-4808-b663-22e7563b27b5" providerId="ADAL" clId="{898A8F27-2291-4243-B81B-9D887895AE57}" dt="2024-03-14T14:43:24.476" v="5795"/>
        <pc:sldMkLst>
          <pc:docMk/>
          <pc:sldMk cId="2710881295" sldId="550145350"/>
        </pc:sldMkLst>
      </pc:sldChg>
      <pc:sldChg chg="modSp mod">
        <pc:chgData name="Rongjian Liang" userId="1b84b1d8-6c53-4808-b663-22e7563b27b5" providerId="ADAL" clId="{898A8F27-2291-4243-B81B-9D887895AE57}" dt="2024-03-14T14:48:29.483" v="5864" actId="20577"/>
        <pc:sldMkLst>
          <pc:docMk/>
          <pc:sldMk cId="1197912691" sldId="550145351"/>
        </pc:sldMkLst>
        <pc:spChg chg="mod">
          <ac:chgData name="Rongjian Liang" userId="1b84b1d8-6c53-4808-b663-22e7563b27b5" providerId="ADAL" clId="{898A8F27-2291-4243-B81B-9D887895AE57}" dt="2024-03-14T14:48:29.483" v="5864" actId="20577"/>
          <ac:spMkLst>
            <pc:docMk/>
            <pc:sldMk cId="1197912691" sldId="550145351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4:46:37.148" v="5833" actId="1076"/>
          <ac:spMkLst>
            <pc:docMk/>
            <pc:sldMk cId="1197912691" sldId="550145351"/>
            <ac:spMk id="16" creationId="{00000000-0000-0000-0000-000000000000}"/>
          </ac:spMkLst>
        </pc:spChg>
      </pc:sldChg>
      <pc:sldChg chg="modSp mod">
        <pc:chgData name="Rongjian Liang" userId="1b84b1d8-6c53-4808-b663-22e7563b27b5" providerId="ADAL" clId="{898A8F27-2291-4243-B81B-9D887895AE57}" dt="2024-03-14T15:33:09.275" v="6952" actId="20577"/>
        <pc:sldMkLst>
          <pc:docMk/>
          <pc:sldMk cId="1862033282" sldId="550145352"/>
        </pc:sldMkLst>
        <pc:spChg chg="mod">
          <ac:chgData name="Rongjian Liang" userId="1b84b1d8-6c53-4808-b663-22e7563b27b5" providerId="ADAL" clId="{898A8F27-2291-4243-B81B-9D887895AE57}" dt="2024-03-14T14:48:35.309" v="5869" actId="20577"/>
          <ac:spMkLst>
            <pc:docMk/>
            <pc:sldMk cId="1862033282" sldId="550145352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5:33:09.275" v="6952" actId="20577"/>
          <ac:spMkLst>
            <pc:docMk/>
            <pc:sldMk cId="1862033282" sldId="550145352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4T14:47:23.787" v="5842" actId="1076"/>
          <ac:spMkLst>
            <pc:docMk/>
            <pc:sldMk cId="1862033282" sldId="550145352"/>
            <ac:spMk id="16" creationId="{00000000-0000-0000-0000-000000000000}"/>
          </ac:spMkLst>
        </pc:spChg>
      </pc:sldChg>
      <pc:sldChg chg="modSp mod ord">
        <pc:chgData name="Rongjian Liang" userId="1b84b1d8-6c53-4808-b663-22e7563b27b5" providerId="ADAL" clId="{898A8F27-2291-4243-B81B-9D887895AE57}" dt="2024-03-14T14:48:22.552" v="5858"/>
        <pc:sldMkLst>
          <pc:docMk/>
          <pc:sldMk cId="3191170679" sldId="550145353"/>
        </pc:sldMkLst>
        <pc:spChg chg="mod">
          <ac:chgData name="Rongjian Liang" userId="1b84b1d8-6c53-4808-b663-22e7563b27b5" providerId="ADAL" clId="{898A8F27-2291-4243-B81B-9D887895AE57}" dt="2024-03-14T14:48:15.902" v="5856" actId="20577"/>
          <ac:spMkLst>
            <pc:docMk/>
            <pc:sldMk cId="3191170679" sldId="550145353"/>
            <ac:spMk id="12" creationId="{00000000-0000-0000-0000-000000000000}"/>
          </ac:spMkLst>
        </pc:spChg>
        <pc:spChg chg="mod">
          <ac:chgData name="Rongjian Liang" userId="1b84b1d8-6c53-4808-b663-22e7563b27b5" providerId="ADAL" clId="{898A8F27-2291-4243-B81B-9D887895AE57}" dt="2024-03-14T14:48:07.812" v="5851" actId="1076"/>
          <ac:spMkLst>
            <pc:docMk/>
            <pc:sldMk cId="3191170679" sldId="550145353"/>
            <ac:spMk id="13" creationId="{0CE111D4-AFF4-DC46-8EFA-D0050E272C4D}"/>
          </ac:spMkLst>
        </pc:spChg>
        <pc:spChg chg="mod">
          <ac:chgData name="Rongjian Liang" userId="1b84b1d8-6c53-4808-b663-22e7563b27b5" providerId="ADAL" clId="{898A8F27-2291-4243-B81B-9D887895AE57}" dt="2024-03-14T14:47:54.427" v="5849" actId="1076"/>
          <ac:spMkLst>
            <pc:docMk/>
            <pc:sldMk cId="3191170679" sldId="550145353"/>
            <ac:spMk id="16" creationId="{00000000-0000-0000-0000-000000000000}"/>
          </ac:spMkLst>
        </pc:spChg>
      </pc:sldChg>
      <pc:sldChg chg="modSp add mod">
        <pc:chgData name="Rongjian Liang" userId="1b84b1d8-6c53-4808-b663-22e7563b27b5" providerId="ADAL" clId="{898A8F27-2291-4243-B81B-9D887895AE57}" dt="2024-03-14T15:05:48.194" v="6060" actId="20577"/>
        <pc:sldMkLst>
          <pc:docMk/>
          <pc:sldMk cId="642905070" sldId="550145354"/>
        </pc:sldMkLst>
        <pc:spChg chg="mod">
          <ac:chgData name="Rongjian Liang" userId="1b84b1d8-6c53-4808-b663-22e7563b27b5" providerId="ADAL" clId="{898A8F27-2291-4243-B81B-9D887895AE57}" dt="2024-03-14T15:05:48.194" v="6060" actId="20577"/>
          <ac:spMkLst>
            <pc:docMk/>
            <pc:sldMk cId="642905070" sldId="550145354"/>
            <ac:spMk id="7" creationId="{DE5026C7-9880-13BC-507C-1AC469187915}"/>
          </ac:spMkLst>
        </pc:spChg>
        <pc:spChg chg="mod">
          <ac:chgData name="Rongjian Liang" userId="1b84b1d8-6c53-4808-b663-22e7563b27b5" providerId="ADAL" clId="{898A8F27-2291-4243-B81B-9D887895AE57}" dt="2024-03-14T15:04:20.132" v="6039" actId="1076"/>
          <ac:spMkLst>
            <pc:docMk/>
            <pc:sldMk cId="642905070" sldId="550145354"/>
            <ac:spMk id="12" creationId="{0BA1EA23-4A2F-445D-A1E4-87CCC803352C}"/>
          </ac:spMkLst>
        </pc:spChg>
      </pc:sldChg>
      <pc:sldChg chg="modSp mod">
        <pc:chgData name="Rongjian Liang" userId="1b84b1d8-6c53-4808-b663-22e7563b27b5" providerId="ADAL" clId="{898A8F27-2291-4243-B81B-9D887895AE57}" dt="2024-03-14T15:35:55.245" v="6982" actId="20577"/>
        <pc:sldMkLst>
          <pc:docMk/>
          <pc:sldMk cId="2716433395" sldId="550145355"/>
        </pc:sldMkLst>
        <pc:spChg chg="mod">
          <ac:chgData name="Rongjian Liang" userId="1b84b1d8-6c53-4808-b663-22e7563b27b5" providerId="ADAL" clId="{898A8F27-2291-4243-B81B-9D887895AE57}" dt="2024-03-14T15:06:24.563" v="6069" actId="20577"/>
          <ac:spMkLst>
            <pc:docMk/>
            <pc:sldMk cId="2716433395" sldId="550145355"/>
            <ac:spMk id="5" creationId="{DBECF39D-2ADF-49E2-B1E5-B2EA202EB2CE}"/>
          </ac:spMkLst>
        </pc:spChg>
        <pc:spChg chg="mod">
          <ac:chgData name="Rongjian Liang" userId="1b84b1d8-6c53-4808-b663-22e7563b27b5" providerId="ADAL" clId="{898A8F27-2291-4243-B81B-9D887895AE57}" dt="2024-03-14T15:35:55.245" v="6982" actId="20577"/>
          <ac:spMkLst>
            <pc:docMk/>
            <pc:sldMk cId="2716433395" sldId="550145355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4T15:10:50.851" v="6353" actId="1076"/>
        <pc:sldMkLst>
          <pc:docMk/>
          <pc:sldMk cId="121264723" sldId="550145356"/>
        </pc:sldMkLst>
        <pc:spChg chg="mod">
          <ac:chgData name="Rongjian Liang" userId="1b84b1d8-6c53-4808-b663-22e7563b27b5" providerId="ADAL" clId="{898A8F27-2291-4243-B81B-9D887895AE57}" dt="2024-03-14T15:10:45.732" v="6352" actId="1076"/>
          <ac:spMkLst>
            <pc:docMk/>
            <pc:sldMk cId="121264723" sldId="550145356"/>
            <ac:spMk id="5" creationId="{DBECF39D-2ADF-49E2-B1E5-B2EA202EB2CE}"/>
          </ac:spMkLst>
        </pc:spChg>
        <pc:spChg chg="mod">
          <ac:chgData name="Rongjian Liang" userId="1b84b1d8-6c53-4808-b663-22e7563b27b5" providerId="ADAL" clId="{898A8F27-2291-4243-B81B-9D887895AE57}" dt="2024-03-14T15:10:50.851" v="6353" actId="1076"/>
          <ac:spMkLst>
            <pc:docMk/>
            <pc:sldMk cId="121264723" sldId="550145356"/>
            <ac:spMk id="7" creationId="{DE5026C7-9880-13BC-507C-1AC469187915}"/>
          </ac:spMkLst>
        </pc:spChg>
        <pc:spChg chg="mod">
          <ac:chgData name="Rongjian Liang" userId="1b84b1d8-6c53-4808-b663-22e7563b27b5" providerId="ADAL" clId="{898A8F27-2291-4243-B81B-9D887895AE57}" dt="2024-03-14T15:10:43.044" v="6351" actId="1076"/>
          <ac:spMkLst>
            <pc:docMk/>
            <pc:sldMk cId="121264723" sldId="550145356"/>
            <ac:spMk id="12" creationId="{0BA1EA23-4A2F-445D-A1E4-87CCC803352C}"/>
          </ac:spMkLst>
        </pc:spChg>
      </pc:sldChg>
      <pc:sldChg chg="new del">
        <pc:chgData name="Rongjian Liang" userId="1b84b1d8-6c53-4808-b663-22e7563b27b5" providerId="ADAL" clId="{898A8F27-2291-4243-B81B-9D887895AE57}" dt="2024-03-14T15:11:37.473" v="6355" actId="680"/>
        <pc:sldMkLst>
          <pc:docMk/>
          <pc:sldMk cId="1076351283" sldId="550145357"/>
        </pc:sldMkLst>
      </pc:sldChg>
      <pc:sldChg chg="modSp mod">
        <pc:chgData name="Rongjian Liang" userId="1b84b1d8-6c53-4808-b663-22e7563b27b5" providerId="ADAL" clId="{898A8F27-2291-4243-B81B-9D887895AE57}" dt="2024-03-14T15:13:10.317" v="6437" actId="1076"/>
        <pc:sldMkLst>
          <pc:docMk/>
          <pc:sldMk cId="3587947253" sldId="550145357"/>
        </pc:sldMkLst>
        <pc:spChg chg="mod">
          <ac:chgData name="Rongjian Liang" userId="1b84b1d8-6c53-4808-b663-22e7563b27b5" providerId="ADAL" clId="{898A8F27-2291-4243-B81B-9D887895AE57}" dt="2024-03-14T15:13:10.317" v="6437" actId="1076"/>
          <ac:spMkLst>
            <pc:docMk/>
            <pc:sldMk cId="3587947253" sldId="550145357"/>
            <ac:spMk id="7" creationId="{DE5026C7-9880-13BC-507C-1AC469187915}"/>
          </ac:spMkLst>
        </pc:spChg>
        <pc:spChg chg="mod">
          <ac:chgData name="Rongjian Liang" userId="1b84b1d8-6c53-4808-b663-22e7563b27b5" providerId="ADAL" clId="{898A8F27-2291-4243-B81B-9D887895AE57}" dt="2024-03-14T15:13:07.317" v="6436" actId="1076"/>
          <ac:spMkLst>
            <pc:docMk/>
            <pc:sldMk cId="3587947253" sldId="550145357"/>
            <ac:spMk id="12" creationId="{0BA1EA23-4A2F-445D-A1E4-87CCC803352C}"/>
          </ac:spMkLst>
        </pc:spChg>
      </pc:sldChg>
      <pc:sldChg chg="modSp mod">
        <pc:chgData name="Rongjian Liang" userId="1b84b1d8-6c53-4808-b663-22e7563b27b5" providerId="ADAL" clId="{898A8F27-2291-4243-B81B-9D887895AE57}" dt="2024-03-14T15:14:41.461" v="6492" actId="20577"/>
        <pc:sldMkLst>
          <pc:docMk/>
          <pc:sldMk cId="3193980733" sldId="550145358"/>
        </pc:sldMkLst>
        <pc:spChg chg="mod">
          <ac:chgData name="Rongjian Liang" userId="1b84b1d8-6c53-4808-b663-22e7563b27b5" providerId="ADAL" clId="{898A8F27-2291-4243-B81B-9D887895AE57}" dt="2024-03-14T15:14:41.461" v="6492" actId="20577"/>
          <ac:spMkLst>
            <pc:docMk/>
            <pc:sldMk cId="3193980733" sldId="550145358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5T02:59:24.442" v="7117" actId="20577"/>
        <pc:sldMkLst>
          <pc:docMk/>
          <pc:sldMk cId="3899632487" sldId="550145359"/>
        </pc:sldMkLst>
        <pc:spChg chg="mod">
          <ac:chgData name="Rongjian Liang" userId="1b84b1d8-6c53-4808-b663-22e7563b27b5" providerId="ADAL" clId="{898A8F27-2291-4243-B81B-9D887895AE57}" dt="2024-03-15T02:59:24.442" v="7117" actId="20577"/>
          <ac:spMkLst>
            <pc:docMk/>
            <pc:sldMk cId="3899632487" sldId="550145359"/>
            <ac:spMk id="7" creationId="{DE5026C7-9880-13BC-507C-1AC469187915}"/>
          </ac:spMkLst>
        </pc:spChg>
        <pc:spChg chg="mod">
          <ac:chgData name="Rongjian Liang" userId="1b84b1d8-6c53-4808-b663-22e7563b27b5" providerId="ADAL" clId="{898A8F27-2291-4243-B81B-9D887895AE57}" dt="2024-03-14T15:22:42.236" v="6575" actId="1076"/>
          <ac:spMkLst>
            <pc:docMk/>
            <pc:sldMk cId="3899632487" sldId="550145359"/>
            <ac:spMk id="12" creationId="{0BA1EA23-4A2F-445D-A1E4-87CCC803352C}"/>
          </ac:spMkLst>
        </pc:spChg>
      </pc:sldChg>
      <pc:sldChg chg="modSp mod">
        <pc:chgData name="Rongjian Liang" userId="1b84b1d8-6c53-4808-b663-22e7563b27b5" providerId="ADAL" clId="{898A8F27-2291-4243-B81B-9D887895AE57}" dt="2024-03-14T15:24:12.901" v="6620" actId="14100"/>
        <pc:sldMkLst>
          <pc:docMk/>
          <pc:sldMk cId="1148264180" sldId="550145360"/>
        </pc:sldMkLst>
        <pc:spChg chg="mod">
          <ac:chgData name="Rongjian Liang" userId="1b84b1d8-6c53-4808-b663-22e7563b27b5" providerId="ADAL" clId="{898A8F27-2291-4243-B81B-9D887895AE57}" dt="2024-03-14T15:24:12.901" v="6620" actId="14100"/>
          <ac:spMkLst>
            <pc:docMk/>
            <pc:sldMk cId="1148264180" sldId="550145360"/>
            <ac:spMk id="7" creationId="{DE5026C7-9880-13BC-507C-1AC469187915}"/>
          </ac:spMkLst>
        </pc:spChg>
      </pc:sldChg>
      <pc:sldChg chg="new del">
        <pc:chgData name="Rongjian Liang" userId="1b84b1d8-6c53-4808-b663-22e7563b27b5" providerId="ADAL" clId="{898A8F27-2291-4243-B81B-9D887895AE57}" dt="2024-03-14T15:25:28.581" v="6622" actId="680"/>
        <pc:sldMkLst>
          <pc:docMk/>
          <pc:sldMk cId="956031057" sldId="550145361"/>
        </pc:sldMkLst>
      </pc:sldChg>
      <pc:sldChg chg="modSp mod">
        <pc:chgData name="Rongjian Liang" userId="1b84b1d8-6c53-4808-b663-22e7563b27b5" providerId="ADAL" clId="{898A8F27-2291-4243-B81B-9D887895AE57}" dt="2024-03-14T15:39:28.990" v="7026" actId="14100"/>
        <pc:sldMkLst>
          <pc:docMk/>
          <pc:sldMk cId="3277151544" sldId="550145361"/>
        </pc:sldMkLst>
        <pc:spChg chg="mod">
          <ac:chgData name="Rongjian Liang" userId="1b84b1d8-6c53-4808-b663-22e7563b27b5" providerId="ADAL" clId="{898A8F27-2291-4243-B81B-9D887895AE57}" dt="2024-03-14T15:39:28.990" v="7026" actId="14100"/>
          <ac:spMkLst>
            <pc:docMk/>
            <pc:sldMk cId="3277151544" sldId="550145361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4T15:27:03.011" v="6727" actId="20577"/>
        <pc:sldMkLst>
          <pc:docMk/>
          <pc:sldMk cId="3424571342" sldId="550145362"/>
        </pc:sldMkLst>
        <pc:spChg chg="mod">
          <ac:chgData name="Rongjian Liang" userId="1b84b1d8-6c53-4808-b663-22e7563b27b5" providerId="ADAL" clId="{898A8F27-2291-4243-B81B-9D887895AE57}" dt="2024-03-14T15:27:03.011" v="6727" actId="20577"/>
          <ac:spMkLst>
            <pc:docMk/>
            <pc:sldMk cId="3424571342" sldId="550145362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5T02:59:06.481" v="7113" actId="20577"/>
        <pc:sldMkLst>
          <pc:docMk/>
          <pc:sldMk cId="298521623" sldId="550145363"/>
        </pc:sldMkLst>
        <pc:spChg chg="mod">
          <ac:chgData name="Rongjian Liang" userId="1b84b1d8-6c53-4808-b663-22e7563b27b5" providerId="ADAL" clId="{898A8F27-2291-4243-B81B-9D887895AE57}" dt="2024-03-15T02:59:06.481" v="7113" actId="20577"/>
          <ac:spMkLst>
            <pc:docMk/>
            <pc:sldMk cId="298521623" sldId="550145363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4T15:30:53.777" v="6877" actId="20577"/>
        <pc:sldMkLst>
          <pc:docMk/>
          <pc:sldMk cId="4136328838" sldId="550145364"/>
        </pc:sldMkLst>
        <pc:spChg chg="mod">
          <ac:chgData name="Rongjian Liang" userId="1b84b1d8-6c53-4808-b663-22e7563b27b5" providerId="ADAL" clId="{898A8F27-2291-4243-B81B-9D887895AE57}" dt="2024-03-14T15:30:53.777" v="6877" actId="20577"/>
          <ac:spMkLst>
            <pc:docMk/>
            <pc:sldMk cId="4136328838" sldId="550145364"/>
            <ac:spMk id="7" creationId="{DE5026C7-9880-13BC-507C-1AC469187915}"/>
          </ac:spMkLst>
        </pc:spChg>
      </pc:sldChg>
      <pc:sldChg chg="modSp mod">
        <pc:chgData name="Rongjian Liang" userId="1b84b1d8-6c53-4808-b663-22e7563b27b5" providerId="ADAL" clId="{898A8F27-2291-4243-B81B-9D887895AE57}" dt="2024-03-15T02:58:20.543" v="7079" actId="20577"/>
        <pc:sldMkLst>
          <pc:docMk/>
          <pc:sldMk cId="3109917976" sldId="550145365"/>
        </pc:sldMkLst>
        <pc:spChg chg="mod">
          <ac:chgData name="Rongjian Liang" userId="1b84b1d8-6c53-4808-b663-22e7563b27b5" providerId="ADAL" clId="{898A8F27-2291-4243-B81B-9D887895AE57}" dt="2024-03-15T02:58:20.543" v="7079" actId="20577"/>
          <ac:spMkLst>
            <pc:docMk/>
            <pc:sldMk cId="3109917976" sldId="550145365"/>
            <ac:spMk id="7" creationId="{DE5026C7-9880-13BC-507C-1AC469187915}"/>
          </ac:spMkLst>
        </pc:spChg>
      </pc:sldChg>
      <pc:sldMasterChg chg="delSldLayout">
        <pc:chgData name="Rongjian Liang" userId="1b84b1d8-6c53-4808-b663-22e7563b27b5" providerId="ADAL" clId="{898A8F27-2291-4243-B81B-9D887895AE57}" dt="2024-03-13T18:54:16.374" v="5148" actId="47"/>
        <pc:sldMasterMkLst>
          <pc:docMk/>
          <pc:sldMasterMk cId="2396603960" sldId="2147483725"/>
        </pc:sldMasterMkLst>
        <pc:sldLayoutChg chg="del">
          <pc:chgData name="Rongjian Liang" userId="1b84b1d8-6c53-4808-b663-22e7563b27b5" providerId="ADAL" clId="{898A8F27-2291-4243-B81B-9D887895AE57}" dt="2024-03-13T18:54:16.374" v="5148" actId="47"/>
          <pc:sldLayoutMkLst>
            <pc:docMk/>
            <pc:sldMasterMk cId="2396603960" sldId="2147483725"/>
            <pc:sldLayoutMk cId="1243576893" sldId="2147483727"/>
          </pc:sldLayoutMkLst>
        </pc:sldLayoutChg>
        <pc:sldLayoutChg chg="del">
          <pc:chgData name="Rongjian Liang" userId="1b84b1d8-6c53-4808-b663-22e7563b27b5" providerId="ADAL" clId="{898A8F27-2291-4243-B81B-9D887895AE57}" dt="2024-03-13T16:58:24.397" v="5091" actId="47"/>
          <pc:sldLayoutMkLst>
            <pc:docMk/>
            <pc:sldMasterMk cId="2396603960" sldId="2147483725"/>
            <pc:sldLayoutMk cId="3930048036" sldId="2147483727"/>
          </pc:sldLayoutMkLst>
        </pc:sldLayoutChg>
      </pc:sldMasterChg>
    </pc:docChg>
  </pc:docChgLst>
  <pc:docChgLst>
    <pc:chgData name="Rongjian Liang" userId="1b84b1d8-6c53-4808-b663-22e7563b27b5" providerId="ADAL" clId="{0280DC03-8506-47F4-BACC-FB2053B2DBBA}"/>
    <pc:docChg chg="modSld">
      <pc:chgData name="Rongjian Liang" userId="1b84b1d8-6c53-4808-b663-22e7563b27b5" providerId="ADAL" clId="{0280DC03-8506-47F4-BACC-FB2053B2DBBA}" dt="2024-02-26T16:38:38.031" v="0"/>
      <pc:docMkLst>
        <pc:docMk/>
      </pc:docMkLst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887837470" sldId="256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887837470" sldId="256"/>
            <ac:picMk id="18" creationId="{3A191C9A-8253-A3EC-6951-CE8F02359339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4202788849" sldId="301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4202788849" sldId="301"/>
            <ac:picMk id="8" creationId="{1570DCAD-3070-0370-35FD-68C5D0A4C552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627352836" sldId="550145290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627352836" sldId="550145290"/>
            <ac:picMk id="12" creationId="{EDAC4A83-4F42-F28D-2D47-8D150515366E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566345710" sldId="550145293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566345710" sldId="550145293"/>
            <ac:picMk id="7" creationId="{1B355CEE-8E8C-DDF3-D548-54478149DABC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4242200170" sldId="550145294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4242200170" sldId="550145294"/>
            <ac:picMk id="7" creationId="{93168C67-1A3D-E9FE-CD65-30A5EB3D32CF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651541750" sldId="550145295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651541750" sldId="550145295"/>
            <ac:picMk id="7" creationId="{005890E2-CC01-A125-70CA-3BA49B8EC3D8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284525274" sldId="550145296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284525274" sldId="550145296"/>
            <ac:picMk id="7" creationId="{F7443A19-3A65-6C7F-22D9-25B0FB1D209E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992514809" sldId="550145298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992514809" sldId="550145298"/>
            <ac:picMk id="7" creationId="{EC33E538-35A3-2A3A-002E-553C45A5F645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373539311" sldId="550145299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373539311" sldId="550145299"/>
            <ac:picMk id="7" creationId="{0D28CB13-9103-4E90-4854-95518233AA1D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63656940" sldId="550145300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63656940" sldId="550145300"/>
            <ac:picMk id="13" creationId="{DBEE0207-1CCE-56B9-12FA-89086BFAFB40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05477416" sldId="550145301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05477416" sldId="550145301"/>
            <ac:picMk id="8" creationId="{A4CEF555-41D8-D137-8FDA-846660515BA3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4154565399" sldId="550145303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4154565399" sldId="550145303"/>
            <ac:picMk id="14" creationId="{DF7B9A2B-B2D2-35BF-3689-DAD6E5BF9D4B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667501331" sldId="550145304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667501331" sldId="550145304"/>
            <ac:picMk id="10" creationId="{FC79E757-293F-A13A-32C1-2E0C8E7A8D32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48448900" sldId="550145305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48448900" sldId="550145305"/>
            <ac:picMk id="16" creationId="{605666A0-3EDD-07D9-F3D8-E944294BBD68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309075900" sldId="550145308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309075900" sldId="550145308"/>
            <ac:picMk id="7" creationId="{BE189B0B-8077-8F82-C5FD-BEFAA11FAAD6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1289251087" sldId="550145309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1289251087" sldId="550145309"/>
            <ac:picMk id="11" creationId="{B0B992A4-AFE2-3081-A6EC-5C96DF9B581A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3660118185" sldId="550145310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3660118185" sldId="550145310"/>
            <ac:picMk id="7" creationId="{57305646-052A-82BA-05F6-2A4E2D1193D0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881046043" sldId="550145311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881046043" sldId="550145311"/>
            <ac:picMk id="10" creationId="{110F69D2-2BE4-E1D4-9FF6-3B16CBAA5302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320137002" sldId="550145312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320137002" sldId="550145312"/>
            <ac:picMk id="13" creationId="{A312202E-31E8-9168-2721-FC4263509915}"/>
          </ac:picMkLst>
        </pc:picChg>
      </pc:sldChg>
      <pc:sldChg chg="delSp modTransition modAnim">
        <pc:chgData name="Rongjian Liang" userId="1b84b1d8-6c53-4808-b663-22e7563b27b5" providerId="ADAL" clId="{0280DC03-8506-47F4-BACC-FB2053B2DBBA}" dt="2024-02-26T16:38:38.031" v="0"/>
        <pc:sldMkLst>
          <pc:docMk/>
          <pc:sldMk cId="2883195539" sldId="550145313"/>
        </pc:sldMkLst>
        <pc:picChg chg="del">
          <ac:chgData name="Rongjian Liang" userId="1b84b1d8-6c53-4808-b663-22e7563b27b5" providerId="ADAL" clId="{0280DC03-8506-47F4-BACC-FB2053B2DBBA}" dt="2024-02-26T16:38:38.031" v="0"/>
          <ac:picMkLst>
            <pc:docMk/>
            <pc:sldMk cId="2883195539" sldId="550145313"/>
            <ac:picMk id="7" creationId="{143984BF-9DA1-E972-7CF2-22DE7D370B92}"/>
          </ac:picMkLst>
        </pc:picChg>
      </pc:sldChg>
    </pc:docChg>
  </pc:docChgLst>
  <pc:docChgLst>
    <pc:chgData name="Anthony Agnesina" userId="638e315c-bfa2-4aa3-80a7-8c4dd790ba24" providerId="ADAL" clId="{702E06C4-75BB-48F2-A0AD-631369B9837C}"/>
    <pc:docChg chg="undo custSel addSld delSld">
      <pc:chgData name="Anthony Agnesina" userId="638e315c-bfa2-4aa3-80a7-8c4dd790ba24" providerId="ADAL" clId="{702E06C4-75BB-48F2-A0AD-631369B9837C}" dt="2023-02-26T18:37:17.567" v="1" actId="47"/>
      <pc:docMkLst>
        <pc:docMk/>
      </pc:docMkLst>
      <pc:sldChg chg="add del">
        <pc:chgData name="Anthony Agnesina" userId="638e315c-bfa2-4aa3-80a7-8c4dd790ba24" providerId="ADAL" clId="{702E06C4-75BB-48F2-A0AD-631369B9837C}" dt="2023-02-26T18:37:17.567" v="1" actId="47"/>
        <pc:sldMkLst>
          <pc:docMk/>
          <pc:sldMk cId="3911279007" sldId="550145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234FAB7-7DF1-470D-9D24-E6B58A84B80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E88521-8FCE-4BCB-8B67-37305855271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C0846B-0977-4E9D-973A-F0EA2C10623B}" type="datetimeFigureOut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t>3/14/2024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0820F8-FB5B-4060-9702-8BB4F61830F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algn="l"/>
            <a:fld id="{6212FBFF-564E-4199-8DDC-2B82D308BF1D}" type="slidenum">
              <a:rPr lang="en-US" smtClean="0">
                <a:latin typeface="NVIDIA Sans" panose="020B0503020203020204" pitchFamily="34" charset="0"/>
                <a:cs typeface="NVIDIA Sans" panose="020B0503020203020204" pitchFamily="34" charset="0"/>
              </a:rPr>
              <a:pPr algn="l"/>
              <a:t>‹#›</a:t>
            </a:fld>
            <a:endParaRPr lang="en-US"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782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354A8664-169C-4436-81C8-E492002C26A5}" type="datetimeFigureOut">
              <a:rPr lang="en-US" smtClean="0"/>
              <a:pPr/>
              <a:t>3/14/2024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fld id="{A93AD357-0C40-4436-9D38-C47D60C1C9C1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E23E2AA-C3B7-40F1-8870-35AD3374F0C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7346" y="8736014"/>
            <a:ext cx="963023" cy="331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938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VIDIA Sans" panose="020B0503020203020204" pitchFamily="34" charset="0"/>
        <a:ea typeface="+mn-ea"/>
        <a:cs typeface="NVIDIA Sans" panose="020B0503020203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93AD357-0C40-4436-9D38-C47D60C1C9C1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5333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17779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6905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6972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35337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76629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9779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2252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5074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7EA511-84E0-4AE0-9842-AB0E10994BF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29574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+mn-cs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62899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+mn-cs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2520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25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440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4025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0677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8989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AA99EE-A2C0-4BE5-BB96-1FDEE1D6095A}" type="slidenum">
              <a:rPr kumimoji="0" lang="en-US" altLang="zh-TW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 panose="02040502050405020303"/>
                <a:ea typeface="微軟正黑體" panose="020B0604030504040204" pitchFamily="34" charset="-120"/>
                <a:cs typeface="NVIDIA Sans" panose="020B0503020203020204" pitchFamily="34" charset="0"/>
              </a:rPr>
              <a:pPr marL="0" marR="0" lvl="0" indent="0" algn="r" defTabSz="8989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zh-TW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 panose="02040502050405020303"/>
              <a:ea typeface="微軟正黑體" panose="020B0604030504040204" pitchFamily="34" charset="-120"/>
              <a:cs typeface="NVIDIA Sans" panose="020B0503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332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6B7DB07-2DFA-CD40-73FF-A82805405FA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36576001" cy="2057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9B04279-0FA3-FC91-70E4-DA84533BEBED}"/>
              </a:ext>
            </a:extLst>
          </p:cNvPr>
          <p:cNvSpPr/>
          <p:nvPr userDrawn="1"/>
        </p:nvSpPr>
        <p:spPr>
          <a:xfrm flipV="1">
            <a:off x="0" y="-3"/>
            <a:ext cx="36576000" cy="7581902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7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C79A531-D51E-87A0-429F-341D04DB76DB}"/>
              </a:ext>
            </a:extLst>
          </p:cNvPr>
          <p:cNvSpPr/>
          <p:nvPr userDrawn="1"/>
        </p:nvSpPr>
        <p:spPr>
          <a:xfrm>
            <a:off x="0" y="10287000"/>
            <a:ext cx="36576000" cy="102870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58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400" dirty="0">
              <a:latin typeface="NVIDIA Sans Light" panose="020B0303020203020204" pitchFamily="34" charset="0"/>
              <a:cs typeface="NVIDIA Sans Light" panose="020B0303020203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82DC8E3-390F-72BE-ED9D-3183C9E6410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3012" y="13704917"/>
            <a:ext cx="27432000" cy="4937760"/>
          </a:xfrm>
        </p:spPr>
        <p:txBody>
          <a:bodyPr anchor="b">
            <a:normAutofit/>
          </a:bodyPr>
          <a:lstStyle>
            <a:lvl1pPr algn="l">
              <a:defRPr sz="8800" b="1" cap="none" baseline="0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6447EE54-7C0B-4DC2-E9D5-B1B5DE7EC458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13012" y="18663067"/>
            <a:ext cx="27432000" cy="17038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4400" b="0" cap="none" baseline="0"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None/>
              <a:defRPr sz="6000"/>
            </a:lvl2pPr>
            <a:lvl3pPr marL="2743200" indent="0" algn="ctr">
              <a:buNone/>
              <a:defRPr sz="5400"/>
            </a:lvl3pPr>
            <a:lvl4pPr marL="4114800" indent="0" algn="ctr">
              <a:buNone/>
              <a:defRPr sz="4800"/>
            </a:lvl4pPr>
            <a:lvl5pPr marL="5486400" indent="0" algn="ctr">
              <a:buNone/>
              <a:defRPr sz="4800"/>
            </a:lvl5pPr>
            <a:lvl6pPr marL="6858000" indent="0" algn="ctr">
              <a:buNone/>
              <a:defRPr sz="4800"/>
            </a:lvl6pPr>
            <a:lvl7pPr marL="8229600" indent="0" algn="ctr">
              <a:buNone/>
              <a:defRPr sz="4800"/>
            </a:lvl7pPr>
            <a:lvl8pPr marL="9601200" indent="0" algn="ctr">
              <a:buNone/>
              <a:defRPr sz="4800"/>
            </a:lvl8pPr>
            <a:lvl9pPr marL="10972800" indent="0" algn="ctr">
              <a:buNone/>
              <a:defRPr sz="4800"/>
            </a:lvl9pPr>
          </a:lstStyle>
          <a:p>
            <a:r>
              <a:rPr lang="en-US" dirty="0"/>
              <a:t>Click to Add Subtitle/Name/Date</a:t>
            </a:r>
          </a:p>
        </p:txBody>
      </p:sp>
      <p:pic>
        <p:nvPicPr>
          <p:cNvPr id="10" name="Picture 9" descr="Logo&#10;&#10;Description automatically generated">
            <a:extLst>
              <a:ext uri="{FF2B5EF4-FFF2-40B4-BE49-F238E27FC236}">
                <a16:creationId xmlns:a16="http://schemas.microsoft.com/office/drawing/2014/main" id="{24366ACC-A61F-36E5-53FC-C102A67A795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7" y="2587248"/>
            <a:ext cx="8439773" cy="29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713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5">
            <a:extLst>
              <a:ext uri="{FF2B5EF4-FFF2-40B4-BE49-F238E27FC236}">
                <a16:creationId xmlns:a16="http://schemas.microsoft.com/office/drawing/2014/main" id="{9ECDE791-270C-BF8C-81C1-76A0831C1A1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145783C-AD8B-1C6E-6189-2C6A7ED49E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7C7C90A-73D6-E171-33CA-4E89BA293C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Text Placeholder 7">
            <a:extLst>
              <a:ext uri="{FF2B5EF4-FFF2-40B4-BE49-F238E27FC236}">
                <a16:creationId xmlns:a16="http://schemas.microsoft.com/office/drawing/2014/main" id="{293474C4-48DE-3777-A7E6-66A14FC6BB3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9129248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71FA87B4-E089-FC07-89C2-EA0620853B79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4941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eft - Text Right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F02E9B9-4BF5-6080-A68D-577B3CFA398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9129248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8D73545-7C20-075B-2C1C-DF7F4214DAD6}"/>
              </a:ext>
            </a:extLst>
          </p:cNvPr>
          <p:cNvCxnSpPr>
            <a:cxnSpLocks/>
          </p:cNvCxnSpPr>
          <p:nvPr userDrawn="1"/>
        </p:nvCxnSpPr>
        <p:spPr>
          <a:xfrm>
            <a:off x="16413162" y="5693228"/>
            <a:ext cx="17282478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CA42E39E-F558-16B2-B1CE-93D204E34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129248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E16075D2-4650-7EB1-4F7E-447F77C0652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690247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Right - Text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A8B60F29-EAFD-D95F-11A7-522A796CA55D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Picture Placeholder 5">
            <a:extLst>
              <a:ext uri="{FF2B5EF4-FFF2-40B4-BE49-F238E27FC236}">
                <a16:creationId xmlns:a16="http://schemas.microsoft.com/office/drawing/2014/main" id="{EF5E0159-2062-54D4-B444-4F04EED230C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1A7D3A0-47E2-AF7B-E89C-6F90C67A899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7F9A406-CE29-3A8D-BC16-6BD86203C8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6CCF06A-1AE0-649C-7FD4-A4AD4CCADDB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9028BF97-25AA-1462-7737-C9F688962248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DE7F96C-8641-759A-C4B4-91D493A323B7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D2AD3A61-7583-56FE-D581-B662F99B0A3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B55D1BC-2F32-1320-2F7E-E97C10EFE149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6BD02B4B-A086-6FE3-E679-27B2D16FD70E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1275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23CD4AC-6599-9139-48AD-37DCAEFC9C0F}"/>
              </a:ext>
            </a:extLst>
          </p:cNvPr>
          <p:cNvSpPr/>
          <p:nvPr userDrawn="1"/>
        </p:nvSpPr>
        <p:spPr>
          <a:xfrm>
            <a:off x="32689800" y="18333715"/>
            <a:ext cx="3886200" cy="2240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F8CE70B-4A73-2CDA-4106-8F959E35787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302065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5303E50-8A83-54D2-8D06-1904385F2BC8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21B69A0B-9760-28C1-5DE8-5EE814EF524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3731768"/>
            <a:ext cx="14639544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65C1B2-04C0-DFB7-6EBD-AB040BF7DEFF}"/>
              </a:ext>
            </a:extLst>
          </p:cNvPr>
          <p:cNvSpPr/>
          <p:nvPr userDrawn="1"/>
        </p:nvSpPr>
        <p:spPr>
          <a:xfrm>
            <a:off x="20162837" y="0"/>
            <a:ext cx="16413163" cy="20573998"/>
          </a:xfrm>
          <a:prstGeom prst="rect">
            <a:avLst/>
          </a:prstGeom>
          <a:solidFill>
            <a:schemeClr val="tx1">
              <a:lumMod val="95000"/>
            </a:schemeClr>
          </a:solidFill>
          <a:ln w="9525">
            <a:noFill/>
          </a:ln>
        </p:spPr>
        <p:txBody>
          <a:bodyPr tIns="2194560" anchor="ctr"/>
          <a:lstStyle/>
          <a:p>
            <a:pPr lvl="0" indent="0" algn="ctr" defTabSz="2743200">
              <a:lnSpc>
                <a:spcPct val="90000"/>
              </a:lnSpc>
              <a:spcBef>
                <a:spcPts val="3000"/>
              </a:spcBef>
              <a:buFontTx/>
              <a:buNone/>
            </a:pPr>
            <a:endParaRPr lang="en-US" sz="4000" dirty="0" err="1">
              <a:solidFill>
                <a:schemeClr val="bg2"/>
              </a:solidFill>
              <a:latin typeface="Trebuchet MS" panose="020B0603020202020204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1C472DC-2279-F186-008D-6EC9A40B3DCA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9DF31711-1359-3AFC-3118-FB20395A8CC3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C69E3B1-A791-DCBA-5395-FDEBE9D6995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DC2502-4915-5E9A-D92C-046E02303113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37DABC9-9CAA-DA05-5F17-13E318A54632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3169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SUBTITLE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8B94EE8E-8499-E649-9D65-52E13C0DE2CB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9224051-F6A0-1C68-72F2-09CC08062F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1218776"/>
            <a:ext cx="14639544" cy="3365695"/>
          </a:xfrm>
        </p:spPr>
        <p:txBody>
          <a:bodyPr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3684755-C5FC-AC50-65BB-81DB0D4B45C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96896" y="6988192"/>
            <a:ext cx="14639544" cy="11345523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3C3B833-0169-9942-0C34-3173DDB88C15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2A304D4-014C-60EE-E0A3-7A7D03BDE871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3" name="Picture 12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6AC6FBB-55BD-E1DC-D634-E645384BD9A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9303C766-949A-7CC3-8AB3-538B5C8F7C60}"/>
              </a:ext>
            </a:extLst>
          </p:cNvPr>
          <p:cNvCxnSpPr>
            <a:cxnSpLocks/>
          </p:cNvCxnSpPr>
          <p:nvPr userDrawn="1"/>
        </p:nvCxnSpPr>
        <p:spPr>
          <a:xfrm>
            <a:off x="0" y="5693228"/>
            <a:ext cx="17236440" cy="0"/>
          </a:xfrm>
          <a:prstGeom prst="line">
            <a:avLst/>
          </a:prstGeom>
          <a:ln w="317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icture Placeholder 5">
            <a:extLst>
              <a:ext uri="{FF2B5EF4-FFF2-40B4-BE49-F238E27FC236}">
                <a16:creationId xmlns:a16="http://schemas.microsoft.com/office/drawing/2014/main" id="{54F47D23-438F-22E0-F300-A852BA1BDC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162837" y="0"/>
            <a:ext cx="16413163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011FAC9B-0B97-F963-BEC3-A4C4CCCD50FC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76656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TITLE ONLY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A8F6DF6B-AA28-1E18-7D69-34A1E206799E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DF8B1F53-1589-33D7-3C32-077E788C62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0F4C1EF-D7E4-3702-6092-EFE862FFB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8604153"/>
            <a:ext cx="12179806" cy="3365695"/>
          </a:xfrm>
        </p:spPr>
        <p:txBody>
          <a:bodyPr anchor="ctr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E137DE7-1D7A-32A3-A88D-722BA52766C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907B295-1243-2BBD-AC77-7002AC68B56D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0" name="Picture 9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9F124724-C9CF-DF8A-9FE0-CE1C65F9B0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A9EB317-5A12-AA65-C4DE-1F4EA9EB8503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72325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NO BULLETS - Image Righ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5C5DADC-C505-F594-3ED9-E07FA6C3859F}"/>
              </a:ext>
            </a:extLst>
          </p:cNvPr>
          <p:cNvSpPr/>
          <p:nvPr userDrawn="1"/>
        </p:nvSpPr>
        <p:spPr>
          <a:xfrm>
            <a:off x="32964120" y="18928080"/>
            <a:ext cx="3611880" cy="1645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21B97FD-6C93-BC60-D63A-B88F2C3C237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6896" y="6829593"/>
            <a:ext cx="12143232" cy="3365695"/>
          </a:xfrm>
        </p:spPr>
        <p:txBody>
          <a:bodyPr anchor="b">
            <a:normAutofit/>
          </a:bodyPr>
          <a:lstStyle>
            <a:lvl1pPr algn="l">
              <a:spcBef>
                <a:spcPts val="600"/>
              </a:spcBef>
              <a:spcAft>
                <a:spcPts val="600"/>
              </a:spcAft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9BB0DECC-5F4B-7918-876B-2BF2EA6527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96896" y="10283120"/>
            <a:ext cx="12143232" cy="1408176"/>
          </a:xfrm>
          <a:prstGeom prst="rect">
            <a:avLst/>
          </a:prstGeom>
        </p:spPr>
        <p:txBody>
          <a:bodyPr/>
          <a:lstStyle>
            <a:lvl1pPr marL="0" indent="0" algn="l">
              <a:spcBef>
                <a:spcPts val="600"/>
              </a:spcBef>
              <a:spcAft>
                <a:spcPts val="600"/>
              </a:spcAft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4FD8965-93AC-C44D-A13A-AA1A59E48E89}"/>
              </a:ext>
            </a:extLst>
          </p:cNvPr>
          <p:cNvGrpSpPr/>
          <p:nvPr userDrawn="1"/>
        </p:nvGrpSpPr>
        <p:grpSpPr>
          <a:xfrm>
            <a:off x="0" y="19504414"/>
            <a:ext cx="2330569" cy="1082936"/>
            <a:chOff x="0" y="19504414"/>
            <a:chExt cx="2330569" cy="1082936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376025B-4D61-0E71-7F02-BE092B8B6E56}"/>
                </a:ext>
              </a:extLst>
            </p:cNvPr>
            <p:cNvSpPr/>
            <p:nvPr userDrawn="1"/>
          </p:nvSpPr>
          <p:spPr>
            <a:xfrm>
              <a:off x="0" y="19697679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5" name="Picture 14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3868D588-6D8B-CDEB-A2E0-D376E5C6CEF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131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822DB8DA-38BC-95A4-39B5-5464378B460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422623" y="0"/>
            <a:ext cx="20153377" cy="20574000"/>
          </a:xfrm>
          <a:prstGeom prst="rect">
            <a:avLst/>
          </a:prstGeom>
          <a:solidFill>
            <a:schemeClr val="tx1">
              <a:lumMod val="95000"/>
              <a:alpha val="61000"/>
            </a:scheme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lang="en-US" sz="4000">
                <a:solidFill>
                  <a:schemeClr val="bg1"/>
                </a:solidFill>
                <a:latin typeface="Trebuchet MS" panose="020B0603020202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1815FFA-AC88-A3A0-2559-F94682634D98}"/>
              </a:ext>
            </a:extLst>
          </p:cNvPr>
          <p:cNvSpPr txBox="1">
            <a:spLocks/>
          </p:cNvSpPr>
          <p:nvPr userDrawn="1"/>
        </p:nvSpPr>
        <p:spPr>
          <a:xfrm>
            <a:off x="2596896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fld id="{15C3B6D4-0ADD-464C-BD2D-257BE3E2D8D3}" type="slidenum">
              <a:rPr lang="en-US" smtClean="0">
                <a:latin typeface="+mn-lt"/>
              </a:rPr>
              <a:pPr algn="l"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97368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6FA34CC3-F5EE-3A8A-AA13-FC23B233BCF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1A682B68-3659-B898-36D3-E447501FB6E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59F3285-DAE4-EEAA-1022-7AE1DD168FD5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6062650" y="4849813"/>
            <a:ext cx="24450701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ACFA6DD-1412-CA3C-15F4-ED8AD6B2B85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6062650" y="17063961"/>
            <a:ext cx="2445070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A36BBB72-064F-A97E-FE2D-2916C4D3DAF2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6062650" y="17751568"/>
            <a:ext cx="2445070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930681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w/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9904B512-77C9-3A9F-0589-67D0C765FDC0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9354800" y="6919968"/>
            <a:ext cx="15583596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FC8AA277-6DD1-2CCF-12CD-C2AD75B0A14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4DD79B1E-BCCA-42A9-FF20-7B376772A569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38FAA03E-2924-5648-AA06-0B8C894A49DD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A4A33F69-6DBC-F1DB-EAD6-D5B9002DFD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0430B97A-31FA-023E-3290-2B9B63D0059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282953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9BBA88D4-0997-C5B9-36CF-9B1633F8B55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CE739272-8253-AD42-BD05-8F666D49821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278AB0E9-F286-1C40-1AD6-B85103B0AF6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1FC3074C-54D1-DCE0-426E-97BA7CD58B85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8592799" y="4849813"/>
            <a:ext cx="1634559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F25477F0-8392-CEDA-19F2-0A29016EECC0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16345595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DA2AF85A-9EEE-C062-1006-74D7741E330F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16345595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39E96633-6475-1F2C-E726-28BE8668FBC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1634627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F2428D4D-F13F-B280-6137-8C32CD9EEF0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1634627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985611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799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up Image Layout with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16114AB-138A-4EAC-3492-E7D7CA151DB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4B79CE2D-84D0-541E-C116-5E768BBF94D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3431A644-F8BA-5000-F78A-9BB8A4809E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7604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B46989B9-88FE-F861-A0B6-8F80720B5C7E}"/>
              </a:ext>
            </a:extLst>
          </p:cNvPr>
          <p:cNvSpPr>
            <a:spLocks noGrp="1"/>
          </p:cNvSpPr>
          <p:nvPr>
            <p:ph idx="31" hasCustomPrompt="1"/>
          </p:nvPr>
        </p:nvSpPr>
        <p:spPr>
          <a:xfrm>
            <a:off x="11058350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973B8B69-1B16-2A38-932F-E517F5C0529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8592805" y="4849813"/>
            <a:ext cx="8832277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Tx/>
              <a:buNone/>
              <a:defRPr sz="400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660E8F47-2868-457B-7861-466422E34231}"/>
              </a:ext>
            </a:extLst>
          </p:cNvPr>
          <p:cNvSpPr>
            <a:spLocks noGrp="1"/>
          </p:cNvSpPr>
          <p:nvPr>
            <p:ph idx="35" hasCustomPrompt="1"/>
          </p:nvPr>
        </p:nvSpPr>
        <p:spPr>
          <a:xfrm>
            <a:off x="28013551" y="6919968"/>
            <a:ext cx="6924849" cy="7879524"/>
          </a:xfrm>
          <a:prstGeom prst="rect">
            <a:avLst/>
          </a:prstGeom>
        </p:spPr>
        <p:txBody>
          <a:bodyPr anchor="ctr"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3B5FB899-4F67-DA8C-A516-B71387137DB8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37604" y="17063961"/>
            <a:ext cx="883227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B1A5AAD0-2B0D-F6DE-8C5D-5C0625FD55A7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37604" y="17751568"/>
            <a:ext cx="883227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DBD83B1D-F849-2310-DE25-451C7BD75C53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8592805" y="17063961"/>
            <a:ext cx="883264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E0292527-B9F3-D59F-1575-33C8C564E87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8592805" y="17751568"/>
            <a:ext cx="883264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801177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06EC4D90-EA3E-9A18-FEA5-3EEF50715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3BFC61ED-E368-EADF-A0C1-3AE9904C78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5FE98CD1-AB1E-1E7B-2FF4-F7E242CBAB8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24148473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Picture Placeholder 2">
            <a:extLst>
              <a:ext uri="{FF2B5EF4-FFF2-40B4-BE49-F238E27FC236}">
                <a16:creationId xmlns:a16="http://schemas.microsoft.com/office/drawing/2014/main" id="{CCCE8B13-298C-67A4-073D-4636A3BCE7A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2893038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3" name="Picture Placeholder 2">
            <a:extLst>
              <a:ext uri="{FF2B5EF4-FFF2-40B4-BE49-F238E27FC236}">
                <a16:creationId xmlns:a16="http://schemas.microsoft.com/office/drawing/2014/main" id="{F9FA27DB-2E4D-388B-2F4A-FE708B1D264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637604" y="4849813"/>
            <a:ext cx="1078992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5E18C58-3C84-ECE1-A164-6A5FF953635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65311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6D55A3EC-8AF3-3222-5E82-1A74FA5AB0D5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5311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5F9A555E-B5A7-F2B9-6D6D-E24CAD68B927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2893040" y="17063961"/>
            <a:ext cx="1078992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EFC4CC4C-42B6-5D87-37D6-FE779B1ABFEB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2893040" y="17751568"/>
            <a:ext cx="1078992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E4DE79F6-DE99-BDFD-033A-5AB8981A3A0E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4132970" y="17063961"/>
            <a:ext cx="1079037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6F712D3-EAE3-8A7F-010B-AFEF00AE6B00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4132970" y="17751568"/>
            <a:ext cx="1079037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06806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>
            <a:extLst>
              <a:ext uri="{FF2B5EF4-FFF2-40B4-BE49-F238E27FC236}">
                <a16:creationId xmlns:a16="http://schemas.microsoft.com/office/drawing/2014/main" id="{459D9FFB-F331-2BA3-76DB-D0D67666F2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4737A17E-9A03-1AA3-D59C-3833F19EFE4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7FF59CD9-73FD-415B-F082-C27D3FC74CC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20757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1" name="Picture Placeholder 2">
            <a:extLst>
              <a:ext uri="{FF2B5EF4-FFF2-40B4-BE49-F238E27FC236}">
                <a16:creationId xmlns:a16="http://schemas.microsoft.com/office/drawing/2014/main" id="{90082BEB-34AF-6104-9172-84A9393C73A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72254" y="4849813"/>
            <a:ext cx="7982985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9" name="Picture Placeholder 2">
            <a:extLst>
              <a:ext uri="{FF2B5EF4-FFF2-40B4-BE49-F238E27FC236}">
                <a16:creationId xmlns:a16="http://schemas.microsoft.com/office/drawing/2014/main" id="{1ACBD8DD-E9B6-20E0-AF99-F566611D525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1637606" y="4849813"/>
            <a:ext cx="7969130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0" name="Picture Placeholder 2">
            <a:extLst>
              <a:ext uri="{FF2B5EF4-FFF2-40B4-BE49-F238E27FC236}">
                <a16:creationId xmlns:a16="http://schemas.microsoft.com/office/drawing/2014/main" id="{3F34C73B-16DF-6108-33FA-2019F4A18A9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26969260" y="4849813"/>
            <a:ext cx="7969133" cy="12019835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7">
            <a:extLst>
              <a:ext uri="{FF2B5EF4-FFF2-40B4-BE49-F238E27FC236}">
                <a16:creationId xmlns:a16="http://schemas.microsoft.com/office/drawing/2014/main" id="{2A0C0A2B-E05B-6582-22E0-E2FB87D4F5F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63961"/>
            <a:ext cx="7967906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F252818C-30B9-BEAB-C34B-3FDB45B07855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63961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E94F7E10-2AF0-1049-A3BD-C3667BA1A7B7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51568"/>
            <a:ext cx="7967906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CCE2100E-D959-41B2-929B-D1BC55772019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51568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F9556000-DFCA-8B90-EBBC-359C95C3B361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63961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80DB8C8F-25FA-6C95-C2D7-C138BAA32B50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51568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63D94597-BF94-1410-90DE-B1569E6B339A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63961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BF06A1A9-1746-181C-9E88-1422CE2DFEC1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51568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35586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">
            <a:extLst>
              <a:ext uri="{FF2B5EF4-FFF2-40B4-BE49-F238E27FC236}">
                <a16:creationId xmlns:a16="http://schemas.microsoft.com/office/drawing/2014/main" id="{8907B76C-DA4A-68FA-C798-F3D3ED6D3EE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Picture Placeholder 2">
            <a:extLst>
              <a:ext uri="{FF2B5EF4-FFF2-40B4-BE49-F238E27FC236}">
                <a16:creationId xmlns:a16="http://schemas.microsoft.com/office/drawing/2014/main" id="{80A5F7E9-98C2-BE12-2CFF-1D4269C21CEF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C40D16D0-F1BB-6699-BB7A-3010F14B4E5E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7">
            <a:extLst>
              <a:ext uri="{FF2B5EF4-FFF2-40B4-BE49-F238E27FC236}">
                <a16:creationId xmlns:a16="http://schemas.microsoft.com/office/drawing/2014/main" id="{669BAFFD-DE29-C3FE-3E3D-0742C54E776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3" name="Text Placeholder 7">
            <a:extLst>
              <a:ext uri="{FF2B5EF4-FFF2-40B4-BE49-F238E27FC236}">
                <a16:creationId xmlns:a16="http://schemas.microsoft.com/office/drawing/2014/main" id="{6F8CDCB5-2334-0382-7EDF-D6A8C4C37919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3E8130F2-A049-2C2C-49C2-814F60E02EF5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2EF59D26-21AA-0628-FEAE-B2017AD93D46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FA27073E-24AC-35B6-4579-F3553211D14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B7137105-F7C8-86F9-A19D-CC0280C95516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C215F7B2-F4E2-412D-DB90-96FF4E146F17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18520757" y="11931888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F6B1B50B-4191-7EA1-DD61-A96EBE2A0C65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7265320" y="11931888"/>
            <a:ext cx="10789919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Font typeface="Arial" panose="020B0604020202020204" pitchFamily="34" charset="0"/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65B4C94D-3029-61DE-18DE-8A6472E970BD}"/>
              </a:ext>
            </a:extLst>
          </p:cNvPr>
          <p:cNvSpPr>
            <a:spLocks noGrp="1"/>
          </p:cNvSpPr>
          <p:nvPr>
            <p:ph type="body" sz="quarter" idx="77" hasCustomPrompt="1"/>
          </p:nvPr>
        </p:nvSpPr>
        <p:spPr>
          <a:xfrm>
            <a:off x="7276587" y="17063961"/>
            <a:ext cx="1077865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CE518717-6ECD-F803-EEF8-2B2D7CF9EB49}"/>
              </a:ext>
            </a:extLst>
          </p:cNvPr>
          <p:cNvSpPr>
            <a:spLocks noGrp="1"/>
          </p:cNvSpPr>
          <p:nvPr>
            <p:ph type="body" sz="quarter" idx="78" hasCustomPrompt="1"/>
          </p:nvPr>
        </p:nvSpPr>
        <p:spPr>
          <a:xfrm>
            <a:off x="7276587" y="17751568"/>
            <a:ext cx="1077865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Text Placeholder 7">
            <a:extLst>
              <a:ext uri="{FF2B5EF4-FFF2-40B4-BE49-F238E27FC236}">
                <a16:creationId xmlns:a16="http://schemas.microsoft.com/office/drawing/2014/main" id="{C5D8EE17-AD94-2DE2-C337-573533395DAF}"/>
              </a:ext>
            </a:extLst>
          </p:cNvPr>
          <p:cNvSpPr>
            <a:spLocks noGrp="1"/>
          </p:cNvSpPr>
          <p:nvPr>
            <p:ph type="body" sz="quarter" idx="79" hasCustomPrompt="1"/>
          </p:nvPr>
        </p:nvSpPr>
        <p:spPr>
          <a:xfrm>
            <a:off x="18533554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2" name="Text Placeholder 7">
            <a:extLst>
              <a:ext uri="{FF2B5EF4-FFF2-40B4-BE49-F238E27FC236}">
                <a16:creationId xmlns:a16="http://schemas.microsoft.com/office/drawing/2014/main" id="{85A95BB1-6B72-7CA5-06BB-430623F1D273}"/>
              </a:ext>
            </a:extLst>
          </p:cNvPr>
          <p:cNvSpPr>
            <a:spLocks noGrp="1"/>
          </p:cNvSpPr>
          <p:nvPr>
            <p:ph type="body" sz="quarter" idx="80" hasCustomPrompt="1"/>
          </p:nvPr>
        </p:nvSpPr>
        <p:spPr>
          <a:xfrm>
            <a:off x="18533554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8DC5F873-F78F-F1B6-1AFB-37B1EE5098F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8631CFA9-583B-6069-2D7A-BD83D75791B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71443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">
            <a:extLst>
              <a:ext uri="{FF2B5EF4-FFF2-40B4-BE49-F238E27FC236}">
                <a16:creationId xmlns:a16="http://schemas.microsoft.com/office/drawing/2014/main" id="{B1953C1A-70BD-1EAA-9874-87A836A8195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289139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9252F9A9-D932-EDF6-7A48-D5D93A40455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4558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D0D95889-F2DB-3BC9-69A2-99832FFC984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4148473" y="4849814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Text Placeholder 7">
            <a:extLst>
              <a:ext uri="{FF2B5EF4-FFF2-40B4-BE49-F238E27FC236}">
                <a16:creationId xmlns:a16="http://schemas.microsoft.com/office/drawing/2014/main" id="{20BBE6F4-0357-A4FD-1E64-134C0BB676E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656844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BFAE3A57-5BF4-79B4-4629-2CC735C71FE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656844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Text Placeholder 7">
            <a:extLst>
              <a:ext uri="{FF2B5EF4-FFF2-40B4-BE49-F238E27FC236}">
                <a16:creationId xmlns:a16="http://schemas.microsoft.com/office/drawing/2014/main" id="{99A50CCA-B5CD-F9AE-216F-C421A1BD9F0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2894348" y="9981886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6" name="Text Placeholder 7">
            <a:extLst>
              <a:ext uri="{FF2B5EF4-FFF2-40B4-BE49-F238E27FC236}">
                <a16:creationId xmlns:a16="http://schemas.microsoft.com/office/drawing/2014/main" id="{757508AA-A2C8-98B6-81F3-50D83C5092C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2894348" y="10669493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7" name="Text Placeholder 7">
            <a:extLst>
              <a:ext uri="{FF2B5EF4-FFF2-40B4-BE49-F238E27FC236}">
                <a16:creationId xmlns:a16="http://schemas.microsoft.com/office/drawing/2014/main" id="{F4222A90-C423-A76E-E4A1-DC33CE530C3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4151315" y="9981886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4209A868-D6F4-3E49-A6A2-D0B83BADF3A9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4151315" y="10669493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5" name="Picture Placeholder 2">
            <a:extLst>
              <a:ext uri="{FF2B5EF4-FFF2-40B4-BE49-F238E27FC236}">
                <a16:creationId xmlns:a16="http://schemas.microsoft.com/office/drawing/2014/main" id="{9C37E9B7-863B-6FEB-5E35-885ED1194BFF}"/>
              </a:ext>
            </a:extLst>
          </p:cNvPr>
          <p:cNvSpPr>
            <a:spLocks noGrp="1"/>
          </p:cNvSpPr>
          <p:nvPr>
            <p:ph type="pic" sz="quarter" idx="68"/>
          </p:nvPr>
        </p:nvSpPr>
        <p:spPr>
          <a:xfrm>
            <a:off x="1290265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577FA631-E033-ADBD-0DC9-D0DB5E39C199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65684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381881A2-4556-E0E7-4976-CE4CA8B44BD2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24159734" y="11931889"/>
            <a:ext cx="1078992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3E8E5407-C49C-0C9D-34F8-F6F0488021F6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668105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22DA5A94-C231-4766-8AC7-EF73C16EBD61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668105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00B4030C-05CF-B466-BA8F-C340617A5787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12905609" y="17063961"/>
            <a:ext cx="1077865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894CEECC-D038-E547-DC3E-DE08CED8E7DA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12905609" y="17751568"/>
            <a:ext cx="1077865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94DC10A-126A-4CF6-0FD2-5B6BB2EFDEBD}"/>
              </a:ext>
            </a:extLst>
          </p:cNvPr>
          <p:cNvSpPr>
            <a:spLocks noGrp="1"/>
          </p:cNvSpPr>
          <p:nvPr>
            <p:ph type="body" sz="quarter" idx="75" hasCustomPrompt="1"/>
          </p:nvPr>
        </p:nvSpPr>
        <p:spPr>
          <a:xfrm>
            <a:off x="24162576" y="17063961"/>
            <a:ext cx="107791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57F8B789-2F41-F510-798B-CCE7F38AB05B}"/>
              </a:ext>
            </a:extLst>
          </p:cNvPr>
          <p:cNvSpPr>
            <a:spLocks noGrp="1"/>
          </p:cNvSpPr>
          <p:nvPr>
            <p:ph type="body" sz="quarter" idx="76" hasCustomPrompt="1"/>
          </p:nvPr>
        </p:nvSpPr>
        <p:spPr>
          <a:xfrm>
            <a:off x="24162576" y="17751568"/>
            <a:ext cx="107791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01540E5A-2872-4A69-C821-D69B87963A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C4FBCAD5-F75E-2024-91A6-AF69090C6A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23705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Placeholder 7">
            <a:extLst>
              <a:ext uri="{FF2B5EF4-FFF2-40B4-BE49-F238E27FC236}">
                <a16:creationId xmlns:a16="http://schemas.microsoft.com/office/drawing/2014/main" id="{544D2068-6849-9B7C-6BC5-5E5F7AA4A62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335071" y="17059122"/>
            <a:ext cx="795528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4" name="Text Placeholder 7">
            <a:extLst>
              <a:ext uri="{FF2B5EF4-FFF2-40B4-BE49-F238E27FC236}">
                <a16:creationId xmlns:a16="http://schemas.microsoft.com/office/drawing/2014/main" id="{CBD648D6-A7DD-1281-7F44-26AAC46ED23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886573" y="17059122"/>
            <a:ext cx="7970338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5" name="Text Placeholder 7">
            <a:extLst>
              <a:ext uri="{FF2B5EF4-FFF2-40B4-BE49-F238E27FC236}">
                <a16:creationId xmlns:a16="http://schemas.microsoft.com/office/drawing/2014/main" id="{CA889FC2-EEE4-383A-34F1-AA6640C2BEE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4335071" y="17727056"/>
            <a:ext cx="795528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6" name="Text Placeholder 7">
            <a:extLst>
              <a:ext uri="{FF2B5EF4-FFF2-40B4-BE49-F238E27FC236}">
                <a16:creationId xmlns:a16="http://schemas.microsoft.com/office/drawing/2014/main" id="{97DD1B20-C6FB-A50F-E2B0-453434ECCBA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886573" y="17727056"/>
            <a:ext cx="7970338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37" name="Picture Placeholder 2">
            <a:extLst>
              <a:ext uri="{FF2B5EF4-FFF2-40B4-BE49-F238E27FC236}">
                <a16:creationId xmlns:a16="http://schemas.microsoft.com/office/drawing/2014/main" id="{AE5F378B-4650-A769-498F-70E97D832944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88657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Picture Placeholder 2">
            <a:extLst>
              <a:ext uri="{FF2B5EF4-FFF2-40B4-BE49-F238E27FC236}">
                <a16:creationId xmlns:a16="http://schemas.microsoft.com/office/drawing/2014/main" id="{4D0EBD50-D183-BA46-8F9A-CA94A31E251D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433507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8" name="Picture Placeholder 2">
            <a:extLst>
              <a:ext uri="{FF2B5EF4-FFF2-40B4-BE49-F238E27FC236}">
                <a16:creationId xmlns:a16="http://schemas.microsoft.com/office/drawing/2014/main" id="{B28D2A90-D084-131D-BC81-F32026B9D485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278357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31F641B-69D7-D8F7-664B-8DC4432B48D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2783575" y="17059122"/>
            <a:ext cx="7951467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0" name="Text Placeholder 7">
            <a:extLst>
              <a:ext uri="{FF2B5EF4-FFF2-40B4-BE49-F238E27FC236}">
                <a16:creationId xmlns:a16="http://schemas.microsoft.com/office/drawing/2014/main" id="{523F0B05-8C96-0447-48C6-977D2CE109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22783575" y="17727056"/>
            <a:ext cx="7951467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450F6A7B-55D2-E137-09E7-D5EB0FECCA2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36E7E436-EF57-51FD-A8FB-FDA402DAB660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Picture Placeholder 2">
            <a:extLst>
              <a:ext uri="{FF2B5EF4-FFF2-40B4-BE49-F238E27FC236}">
                <a16:creationId xmlns:a16="http://schemas.microsoft.com/office/drawing/2014/main" id="{11D06D85-EEB0-0A4E-44A0-04EB0FDA4913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5" name="Picture Placeholder 2">
            <a:extLst>
              <a:ext uri="{FF2B5EF4-FFF2-40B4-BE49-F238E27FC236}">
                <a16:creationId xmlns:a16="http://schemas.microsoft.com/office/drawing/2014/main" id="{9CAB601B-BE03-84B9-C2D3-F9A9DD36F0D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6" name="Text Placeholder 7">
            <a:extLst>
              <a:ext uri="{FF2B5EF4-FFF2-40B4-BE49-F238E27FC236}">
                <a16:creationId xmlns:a16="http://schemas.microsoft.com/office/drawing/2014/main" id="{2901EEFF-A05E-86EF-2959-BEBE7506CE37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7" name="Text Placeholder 7">
            <a:extLst>
              <a:ext uri="{FF2B5EF4-FFF2-40B4-BE49-F238E27FC236}">
                <a16:creationId xmlns:a16="http://schemas.microsoft.com/office/drawing/2014/main" id="{CA5DE0BE-2247-E600-19F8-62852DE95A34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7D33E875-82FA-EFBA-E610-7A1BB8D8E0D0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9" name="Text Placeholder 7">
            <a:extLst>
              <a:ext uri="{FF2B5EF4-FFF2-40B4-BE49-F238E27FC236}">
                <a16:creationId xmlns:a16="http://schemas.microsoft.com/office/drawing/2014/main" id="{16E04D83-5D56-3ED0-0106-291190FF16C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0" name="Text Placeholder 7">
            <a:extLst>
              <a:ext uri="{FF2B5EF4-FFF2-40B4-BE49-F238E27FC236}">
                <a16:creationId xmlns:a16="http://schemas.microsoft.com/office/drawing/2014/main" id="{B72D7370-4F41-FFA7-2106-37908325FCC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1" name="Text Placeholder 7">
            <a:extLst>
              <a:ext uri="{FF2B5EF4-FFF2-40B4-BE49-F238E27FC236}">
                <a16:creationId xmlns:a16="http://schemas.microsoft.com/office/drawing/2014/main" id="{AFF43D71-DEF4-2B0C-C6B4-BCAFBD852717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F818D8AD-CFB5-A8CB-CABB-19C1B1AFE5BA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23409FA5-2A41-C5C8-6575-A607630F90FC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itle 1">
            <a:extLst>
              <a:ext uri="{FF2B5EF4-FFF2-40B4-BE49-F238E27FC236}">
                <a16:creationId xmlns:a16="http://schemas.microsoft.com/office/drawing/2014/main" id="{3B193957-7130-A79D-273C-851474BDCD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A822B21-EE98-CD37-EC99-C8836B3004D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59005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icture Placeholder 2">
            <a:extLst>
              <a:ext uri="{FF2B5EF4-FFF2-40B4-BE49-F238E27FC236}">
                <a16:creationId xmlns:a16="http://schemas.microsoft.com/office/drawing/2014/main" id="{5EA57D4F-DD4C-CA06-8F17-B354B7AF0AE5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3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2">
            <a:extLst>
              <a:ext uri="{FF2B5EF4-FFF2-40B4-BE49-F238E27FC236}">
                <a16:creationId xmlns:a16="http://schemas.microsoft.com/office/drawing/2014/main" id="{06F88D93-EC5D-0F4F-2D03-D40CFF157D49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0086104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3" name="Picture Placeholder 2">
            <a:extLst>
              <a:ext uri="{FF2B5EF4-FFF2-40B4-BE49-F238E27FC236}">
                <a16:creationId xmlns:a16="http://schemas.microsoft.com/office/drawing/2014/main" id="{E2460103-C7AD-1E73-A79D-2130A59BA43E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8534606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Picture Placeholder 2">
            <a:extLst>
              <a:ext uri="{FF2B5EF4-FFF2-40B4-BE49-F238E27FC236}">
                <a16:creationId xmlns:a16="http://schemas.microsoft.com/office/drawing/2014/main" id="{CB4626F4-FF48-A6FD-42A0-87CB9D35E8B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8534610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EBBF469D-EB9A-C1CD-A4E0-EFCD4EF63ED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0086108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398E7A27-AB90-AE4B-9C41-537061139935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375CDD23-925E-31A1-C3FF-2D6ED9D05AAB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983113" y="4849814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Picture Placeholder 2">
            <a:extLst>
              <a:ext uri="{FF2B5EF4-FFF2-40B4-BE49-F238E27FC236}">
                <a16:creationId xmlns:a16="http://schemas.microsoft.com/office/drawing/2014/main" id="{15BDAD05-3EAC-DFAA-EDD1-1D9E9C002116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6968061" y="11926198"/>
            <a:ext cx="795528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40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2360B2E4-D618-5423-3E76-F376EBCA010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0094409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6" name="Text Placeholder 7">
            <a:extLst>
              <a:ext uri="{FF2B5EF4-FFF2-40B4-BE49-F238E27FC236}">
                <a16:creationId xmlns:a16="http://schemas.microsoft.com/office/drawing/2014/main" id="{AD06D986-4434-AF51-6805-3B97BBB76942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637603" y="9981886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7" name="Text Placeholder 7">
            <a:extLst>
              <a:ext uri="{FF2B5EF4-FFF2-40B4-BE49-F238E27FC236}">
                <a16:creationId xmlns:a16="http://schemas.microsoft.com/office/drawing/2014/main" id="{1F515353-8B00-746C-A2DE-32E93A0F1A02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94409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8" name="Text Placeholder 7">
            <a:extLst>
              <a:ext uri="{FF2B5EF4-FFF2-40B4-BE49-F238E27FC236}">
                <a16:creationId xmlns:a16="http://schemas.microsoft.com/office/drawing/2014/main" id="{5744BB22-B21A-41F1-3AC0-E5405D3F38B9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637603" y="10669493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9" name="Text Placeholder 7">
            <a:extLst>
              <a:ext uri="{FF2B5EF4-FFF2-40B4-BE49-F238E27FC236}">
                <a16:creationId xmlns:a16="http://schemas.microsoft.com/office/drawing/2014/main" id="{8435F4BE-979D-A31E-822F-BE5B89134C2E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18534605" y="9981886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0" name="Text Placeholder 7">
            <a:extLst>
              <a:ext uri="{FF2B5EF4-FFF2-40B4-BE49-F238E27FC236}">
                <a16:creationId xmlns:a16="http://schemas.microsoft.com/office/drawing/2014/main" id="{677BC232-CE11-33FD-E959-01E1784345E8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18534605" y="10669493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1" name="Text Placeholder 7">
            <a:extLst>
              <a:ext uri="{FF2B5EF4-FFF2-40B4-BE49-F238E27FC236}">
                <a16:creationId xmlns:a16="http://schemas.microsoft.com/office/drawing/2014/main" id="{44F4CD93-1747-0EB8-E78A-72E497AAB23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6983113" y="9981886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1A697863-003A-44B9-586E-527F58EF7822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6983113" y="10669493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F51F4D18-0362-FD9E-AC25-A4A81A8B19E3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0087333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53B0CD77-A671-31CB-AC75-0C7EC845BB12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0527" y="17059122"/>
            <a:ext cx="794697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D5373FC8-B0DB-5978-E125-CA5A68C02573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087333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E6B03167-9698-83DC-3B32-0493773EDDC2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630527" y="17746729"/>
            <a:ext cx="794697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A6B7D653-72EF-B0B1-6654-9E4D6E8DCA75}"/>
              </a:ext>
            </a:extLst>
          </p:cNvPr>
          <p:cNvSpPr>
            <a:spLocks noGrp="1"/>
          </p:cNvSpPr>
          <p:nvPr>
            <p:ph type="body" sz="quarter" idx="71" hasCustomPrompt="1"/>
          </p:nvPr>
        </p:nvSpPr>
        <p:spPr>
          <a:xfrm>
            <a:off x="18527529" y="17059122"/>
            <a:ext cx="794697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68246EB6-5778-F487-E211-E6E38EDCBD39}"/>
              </a:ext>
            </a:extLst>
          </p:cNvPr>
          <p:cNvSpPr>
            <a:spLocks noGrp="1"/>
          </p:cNvSpPr>
          <p:nvPr>
            <p:ph type="body" sz="quarter" idx="72" hasCustomPrompt="1"/>
          </p:nvPr>
        </p:nvSpPr>
        <p:spPr>
          <a:xfrm>
            <a:off x="18527529" y="17746729"/>
            <a:ext cx="794697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46E19FE0-274C-8D86-A257-C3C9C6050C55}"/>
              </a:ext>
            </a:extLst>
          </p:cNvPr>
          <p:cNvSpPr>
            <a:spLocks noGrp="1"/>
          </p:cNvSpPr>
          <p:nvPr>
            <p:ph type="body" sz="quarter" idx="73" hasCustomPrompt="1"/>
          </p:nvPr>
        </p:nvSpPr>
        <p:spPr>
          <a:xfrm>
            <a:off x="26976037" y="17059122"/>
            <a:ext cx="7947304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6EE28B31-BBFD-198B-6E2A-89E9C4CCFA8B}"/>
              </a:ext>
            </a:extLst>
          </p:cNvPr>
          <p:cNvSpPr>
            <a:spLocks noGrp="1"/>
          </p:cNvSpPr>
          <p:nvPr>
            <p:ph type="body" sz="quarter" idx="74" hasCustomPrompt="1"/>
          </p:nvPr>
        </p:nvSpPr>
        <p:spPr>
          <a:xfrm>
            <a:off x="26976037" y="17746729"/>
            <a:ext cx="7947304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1" name="Title 1">
            <a:extLst>
              <a:ext uri="{FF2B5EF4-FFF2-40B4-BE49-F238E27FC236}">
                <a16:creationId xmlns:a16="http://schemas.microsoft.com/office/drawing/2014/main" id="{7782373E-DEA5-D3FA-DF0B-FC71246BA4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66E4B878-2BFA-C852-759E-04F4BD4E453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95906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 Placeholder 7">
            <a:extLst>
              <a:ext uri="{FF2B5EF4-FFF2-40B4-BE49-F238E27FC236}">
                <a16:creationId xmlns:a16="http://schemas.microsoft.com/office/drawing/2014/main" id="{AC8872D6-E3D9-128D-6975-7E43AE049DD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1782110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8" name="Text Placeholder 7">
            <a:extLst>
              <a:ext uri="{FF2B5EF4-FFF2-40B4-BE49-F238E27FC236}">
                <a16:creationId xmlns:a16="http://schemas.microsoft.com/office/drawing/2014/main" id="{124D63DA-1ECC-62E5-3223-DD9853116B9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037420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8" name="Text Placeholder 7">
            <a:extLst>
              <a:ext uri="{FF2B5EF4-FFF2-40B4-BE49-F238E27FC236}">
                <a16:creationId xmlns:a16="http://schemas.microsoft.com/office/drawing/2014/main" id="{4296C6CE-75C2-58D3-2077-098855EC507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782110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9" name="Text Placeholder 7">
            <a:extLst>
              <a:ext uri="{FF2B5EF4-FFF2-40B4-BE49-F238E27FC236}">
                <a16:creationId xmlns:a16="http://schemas.microsoft.com/office/drawing/2014/main" id="{CB889168-9CA5-7858-11A4-7E282071DDD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7420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0" name="Picture Placeholder 2">
            <a:extLst>
              <a:ext uri="{FF2B5EF4-FFF2-40B4-BE49-F238E27FC236}">
                <a16:creationId xmlns:a16="http://schemas.microsoft.com/office/drawing/2014/main" id="{3F8F5E2E-FAA9-873C-63EB-B4940E3D4908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5021177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1" name="Picture Placeholder 2">
            <a:extLst>
              <a:ext uri="{FF2B5EF4-FFF2-40B4-BE49-F238E27FC236}">
                <a16:creationId xmlns:a16="http://schemas.microsoft.com/office/drawing/2014/main" id="{119A3EE3-90A6-60F9-3E78-60D1CE1FB244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1177971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Picture Placeholder 2">
            <a:extLst>
              <a:ext uri="{FF2B5EF4-FFF2-40B4-BE49-F238E27FC236}">
                <a16:creationId xmlns:a16="http://schemas.microsoft.com/office/drawing/2014/main" id="{C639A2E5-6B54-F354-C964-79CE29BEB3D6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528615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3" name="Text Placeholder 7">
            <a:extLst>
              <a:ext uri="{FF2B5EF4-FFF2-40B4-BE49-F238E27FC236}">
                <a16:creationId xmlns:a16="http://schemas.microsoft.com/office/drawing/2014/main" id="{405A4B4F-FDD8-68B8-BEC0-2C9F5E7703BC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8532409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5" name="Text Placeholder 7">
            <a:extLst>
              <a:ext uri="{FF2B5EF4-FFF2-40B4-BE49-F238E27FC236}">
                <a16:creationId xmlns:a16="http://schemas.microsoft.com/office/drawing/2014/main" id="{6A9D8994-57AB-FC46-F970-8A9BC7CAD26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8532409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6" name="Picture Placeholder 2">
            <a:extLst>
              <a:ext uri="{FF2B5EF4-FFF2-40B4-BE49-F238E27FC236}">
                <a16:creationId xmlns:a16="http://schemas.microsoft.com/office/drawing/2014/main" id="{34A2868F-2DD9-684C-4C82-813EEBD15ACA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7" name="Picture Placeholder 2">
            <a:extLst>
              <a:ext uri="{FF2B5EF4-FFF2-40B4-BE49-F238E27FC236}">
                <a16:creationId xmlns:a16="http://schemas.microsoft.com/office/drawing/2014/main" id="{D2FB10F1-37BA-6882-EBF3-73F1E627FFB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8" name="Picture Placeholder 2">
            <a:extLst>
              <a:ext uri="{FF2B5EF4-FFF2-40B4-BE49-F238E27FC236}">
                <a16:creationId xmlns:a16="http://schemas.microsoft.com/office/drawing/2014/main" id="{F7972475-48C0-DE70-4A42-09E610902CE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">
            <a:extLst>
              <a:ext uri="{FF2B5EF4-FFF2-40B4-BE49-F238E27FC236}">
                <a16:creationId xmlns:a16="http://schemas.microsoft.com/office/drawing/2014/main" id="{03F70687-E13E-779B-ECD8-584B6FB4FB1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0" name="Picture Placeholder 2">
            <a:extLst>
              <a:ext uri="{FF2B5EF4-FFF2-40B4-BE49-F238E27FC236}">
                <a16:creationId xmlns:a16="http://schemas.microsoft.com/office/drawing/2014/main" id="{EB21B6ED-31E4-7226-13B1-F2AA1B5EC045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1" name="Picture Placeholder 2">
            <a:extLst>
              <a:ext uri="{FF2B5EF4-FFF2-40B4-BE49-F238E27FC236}">
                <a16:creationId xmlns:a16="http://schemas.microsoft.com/office/drawing/2014/main" id="{6C21D96F-4A3F-E55C-9A59-55E018F25D9C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8527620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7">
            <a:extLst>
              <a:ext uri="{FF2B5EF4-FFF2-40B4-BE49-F238E27FC236}">
                <a16:creationId xmlns:a16="http://schemas.microsoft.com/office/drawing/2014/main" id="{485D12D2-2B06-3201-0659-EE86413C68D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5307424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7241A741-AE7C-3428-6194-0F6E94BF06F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5307424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8D28CF82-511F-AF83-F5D5-77ECB99010E2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1" name="Text Placeholder 7">
            <a:extLst>
              <a:ext uri="{FF2B5EF4-FFF2-40B4-BE49-F238E27FC236}">
                <a16:creationId xmlns:a16="http://schemas.microsoft.com/office/drawing/2014/main" id="{1439B33F-68A6-6AFE-68C2-8A0B706EE9E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2" name="Text Placeholder 7">
            <a:extLst>
              <a:ext uri="{FF2B5EF4-FFF2-40B4-BE49-F238E27FC236}">
                <a16:creationId xmlns:a16="http://schemas.microsoft.com/office/drawing/2014/main" id="{1B9EFC83-50E5-49BB-B838-4F101E95ABDC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3" name="Text Placeholder 7">
            <a:extLst>
              <a:ext uri="{FF2B5EF4-FFF2-40B4-BE49-F238E27FC236}">
                <a16:creationId xmlns:a16="http://schemas.microsoft.com/office/drawing/2014/main" id="{BFB3F389-B76A-63C4-BC38-E857B1B0979C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4" name="Text Placeholder 7">
            <a:extLst>
              <a:ext uri="{FF2B5EF4-FFF2-40B4-BE49-F238E27FC236}">
                <a16:creationId xmlns:a16="http://schemas.microsoft.com/office/drawing/2014/main" id="{8AAEBAC8-FBC5-9068-A8B4-AEE29F8FC0A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5" name="Text Placeholder 7">
            <a:extLst>
              <a:ext uri="{FF2B5EF4-FFF2-40B4-BE49-F238E27FC236}">
                <a16:creationId xmlns:a16="http://schemas.microsoft.com/office/drawing/2014/main" id="{A17BBB11-F155-8A2D-2741-A48639DDC938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6" name="Text Placeholder 7">
            <a:extLst>
              <a:ext uri="{FF2B5EF4-FFF2-40B4-BE49-F238E27FC236}">
                <a16:creationId xmlns:a16="http://schemas.microsoft.com/office/drawing/2014/main" id="{74BB25EE-CFA9-E005-5BB1-CAC4EA6436E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7" name="Text Placeholder 7">
            <a:extLst>
              <a:ext uri="{FF2B5EF4-FFF2-40B4-BE49-F238E27FC236}">
                <a16:creationId xmlns:a16="http://schemas.microsoft.com/office/drawing/2014/main" id="{3505C59D-AFAD-58D3-4166-F5257E096C4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8" name="Text Placeholder 7">
            <a:extLst>
              <a:ext uri="{FF2B5EF4-FFF2-40B4-BE49-F238E27FC236}">
                <a16:creationId xmlns:a16="http://schemas.microsoft.com/office/drawing/2014/main" id="{9183A493-96AB-21A4-F2F2-55F4C25B4A32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9" name="Text Placeholder 7">
            <a:extLst>
              <a:ext uri="{FF2B5EF4-FFF2-40B4-BE49-F238E27FC236}">
                <a16:creationId xmlns:a16="http://schemas.microsoft.com/office/drawing/2014/main" id="{39F09929-49C9-A912-1E78-C37DD2A4005F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0" name="Title 1">
            <a:extLst>
              <a:ext uri="{FF2B5EF4-FFF2-40B4-BE49-F238E27FC236}">
                <a16:creationId xmlns:a16="http://schemas.microsoft.com/office/drawing/2014/main" id="{2700C3A0-30EC-1996-7732-DE4E1CF959F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1" name="Text Placeholder 7">
            <a:extLst>
              <a:ext uri="{FF2B5EF4-FFF2-40B4-BE49-F238E27FC236}">
                <a16:creationId xmlns:a16="http://schemas.microsoft.com/office/drawing/2014/main" id="{A0EDA14A-3243-B144-7B6A-EA7981E5DC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18591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-up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 Placeholder 7">
            <a:extLst>
              <a:ext uri="{FF2B5EF4-FFF2-40B4-BE49-F238E27FC236}">
                <a16:creationId xmlns:a16="http://schemas.microsoft.com/office/drawing/2014/main" id="{E9B94E87-6C45-B9E5-F5AE-D69D71E616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82295" y="17059122"/>
            <a:ext cx="626148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0" name="Text Placeholder 7">
            <a:extLst>
              <a:ext uri="{FF2B5EF4-FFF2-40B4-BE49-F238E27FC236}">
                <a16:creationId xmlns:a16="http://schemas.microsoft.com/office/drawing/2014/main" id="{960A4EC5-468D-A3E6-9294-084BA073A23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637605" y="17059122"/>
            <a:ext cx="625484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7">
            <a:extLst>
              <a:ext uri="{FF2B5EF4-FFF2-40B4-BE49-F238E27FC236}">
                <a16:creationId xmlns:a16="http://schemas.microsoft.com/office/drawing/2014/main" id="{7AB65765-2201-817D-E699-AB8E899F5A05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382295" y="17727056"/>
            <a:ext cx="626148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4" name="Text Placeholder 7">
            <a:extLst>
              <a:ext uri="{FF2B5EF4-FFF2-40B4-BE49-F238E27FC236}">
                <a16:creationId xmlns:a16="http://schemas.microsoft.com/office/drawing/2014/main" id="{A54B1517-FE34-AAC0-C4EE-52F7D477D2DC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637605" y="17727056"/>
            <a:ext cx="625484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5" name="Picture Placeholder 2">
            <a:extLst>
              <a:ext uri="{FF2B5EF4-FFF2-40B4-BE49-F238E27FC236}">
                <a16:creationId xmlns:a16="http://schemas.microsoft.com/office/drawing/2014/main" id="{30BC2C71-2AC1-DDC7-734C-63EE3CA218F6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1637605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6" name="Picture Placeholder 2">
            <a:extLst>
              <a:ext uri="{FF2B5EF4-FFF2-40B4-BE49-F238E27FC236}">
                <a16:creationId xmlns:a16="http://schemas.microsoft.com/office/drawing/2014/main" id="{4A5495BC-7C50-8C58-B54F-D3C882FECC10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8396143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7" name="Picture Placeholder 2">
            <a:extLst>
              <a:ext uri="{FF2B5EF4-FFF2-40B4-BE49-F238E27FC236}">
                <a16:creationId xmlns:a16="http://schemas.microsoft.com/office/drawing/2014/main" id="{48C56C91-18A4-7D8E-94FC-6714566B099C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1902586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7">
            <a:extLst>
              <a:ext uri="{FF2B5EF4-FFF2-40B4-BE49-F238E27FC236}">
                <a16:creationId xmlns:a16="http://schemas.microsoft.com/office/drawing/2014/main" id="{528A02C1-AD1D-1EE4-C6AC-3B590D527780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5132594" y="17059122"/>
            <a:ext cx="6263641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55" name="Text Placeholder 7">
            <a:extLst>
              <a:ext uri="{FF2B5EF4-FFF2-40B4-BE49-F238E27FC236}">
                <a16:creationId xmlns:a16="http://schemas.microsoft.com/office/drawing/2014/main" id="{F1D675D5-3EFF-B8AD-BA35-187E996A9B6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5132594" y="17727056"/>
            <a:ext cx="6263641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6" name="Picture Placeholder 2">
            <a:extLst>
              <a:ext uri="{FF2B5EF4-FFF2-40B4-BE49-F238E27FC236}">
                <a16:creationId xmlns:a16="http://schemas.microsoft.com/office/drawing/2014/main" id="{F1029ABF-1C3A-2F51-92CB-AA5A3AC353FE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5152060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7" name="Picture Placeholder 2">
            <a:extLst>
              <a:ext uri="{FF2B5EF4-FFF2-40B4-BE49-F238E27FC236}">
                <a16:creationId xmlns:a16="http://schemas.microsoft.com/office/drawing/2014/main" id="{8FE2B66F-F99F-570D-A31D-3578C4B3B17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394833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Picture Placeholder 2">
            <a:extLst>
              <a:ext uri="{FF2B5EF4-FFF2-40B4-BE49-F238E27FC236}">
                <a16:creationId xmlns:a16="http://schemas.microsoft.com/office/drawing/2014/main" id="{42FEAB60-4C6E-41A0-FC52-815836156837}"/>
              </a:ext>
            </a:extLst>
          </p:cNvPr>
          <p:cNvSpPr>
            <a:spLocks noGrp="1"/>
          </p:cNvSpPr>
          <p:nvPr>
            <p:ph type="pic" sz="quarter" idx="52"/>
          </p:nvPr>
        </p:nvSpPr>
        <p:spPr>
          <a:xfrm>
            <a:off x="1637606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2">
            <a:extLst>
              <a:ext uri="{FF2B5EF4-FFF2-40B4-BE49-F238E27FC236}">
                <a16:creationId xmlns:a16="http://schemas.microsoft.com/office/drawing/2014/main" id="{A2963118-2A95-082A-4DFF-6C0DA33F59B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1909287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Picture Placeholder 2">
            <a:extLst>
              <a:ext uri="{FF2B5EF4-FFF2-40B4-BE49-F238E27FC236}">
                <a16:creationId xmlns:a16="http://schemas.microsoft.com/office/drawing/2014/main" id="{F1791F3A-0E82-06A9-0588-000305CD1590}"/>
              </a:ext>
            </a:extLst>
          </p:cNvPr>
          <p:cNvSpPr>
            <a:spLocks noGrp="1"/>
          </p:cNvSpPr>
          <p:nvPr>
            <p:ph type="pic" sz="quarter" idx="53"/>
          </p:nvPr>
        </p:nvSpPr>
        <p:spPr>
          <a:xfrm>
            <a:off x="28666515" y="4848840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Picture Placeholder 2">
            <a:extLst>
              <a:ext uri="{FF2B5EF4-FFF2-40B4-BE49-F238E27FC236}">
                <a16:creationId xmlns:a16="http://schemas.microsoft.com/office/drawing/2014/main" id="{7E0D42E0-350E-2247-45F3-56D42F8A4B66}"/>
              </a:ext>
            </a:extLst>
          </p:cNvPr>
          <p:cNvSpPr>
            <a:spLocks noGrp="1"/>
          </p:cNvSpPr>
          <p:nvPr>
            <p:ph type="pic" sz="quarter" idx="54"/>
          </p:nvPr>
        </p:nvSpPr>
        <p:spPr>
          <a:xfrm>
            <a:off x="15144048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2" name="Text Placeholder 7">
            <a:extLst>
              <a:ext uri="{FF2B5EF4-FFF2-40B4-BE49-F238E27FC236}">
                <a16:creationId xmlns:a16="http://schemas.microsoft.com/office/drawing/2014/main" id="{A7640883-7B53-617D-BE12-A19E85F82D74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21907609" y="17059122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63" name="Text Placeholder 7">
            <a:extLst>
              <a:ext uri="{FF2B5EF4-FFF2-40B4-BE49-F238E27FC236}">
                <a16:creationId xmlns:a16="http://schemas.microsoft.com/office/drawing/2014/main" id="{D9B189E3-4BDB-A032-87AD-39D194013B83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21907609" y="17727056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64" name="Text Placeholder 7">
            <a:extLst>
              <a:ext uri="{FF2B5EF4-FFF2-40B4-BE49-F238E27FC236}">
                <a16:creationId xmlns:a16="http://schemas.microsoft.com/office/drawing/2014/main" id="{2A34B9E8-CFB0-ABCC-D2C4-A8F174FDB90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5141913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716C5C95-2BC4-4D5A-9F5E-FA8B8CECBF6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391957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6" name="Text Placeholder 7">
            <a:extLst>
              <a:ext uri="{FF2B5EF4-FFF2-40B4-BE49-F238E27FC236}">
                <a16:creationId xmlns:a16="http://schemas.microsoft.com/office/drawing/2014/main" id="{471A9256-6A6C-5C2D-1DEA-813569F4D299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15141913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7" name="Text Placeholder 7">
            <a:extLst>
              <a:ext uri="{FF2B5EF4-FFF2-40B4-BE49-F238E27FC236}">
                <a16:creationId xmlns:a16="http://schemas.microsoft.com/office/drawing/2014/main" id="{43D755B0-CB88-73DF-77BE-F524AF55542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8391957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8" name="Text Placeholder 7">
            <a:extLst>
              <a:ext uri="{FF2B5EF4-FFF2-40B4-BE49-F238E27FC236}">
                <a16:creationId xmlns:a16="http://schemas.microsoft.com/office/drawing/2014/main" id="{3198CB65-E1BB-0862-2BBA-EDF38803C3B4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21900662" y="9981886"/>
            <a:ext cx="6263640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79" name="Text Placeholder 7">
            <a:extLst>
              <a:ext uri="{FF2B5EF4-FFF2-40B4-BE49-F238E27FC236}">
                <a16:creationId xmlns:a16="http://schemas.microsoft.com/office/drawing/2014/main" id="{D76AC962-A132-DA02-DE26-644561C88B3B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21900662" y="10669493"/>
            <a:ext cx="6263640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80" name="Text Placeholder 7">
            <a:extLst>
              <a:ext uri="{FF2B5EF4-FFF2-40B4-BE49-F238E27FC236}">
                <a16:creationId xmlns:a16="http://schemas.microsoft.com/office/drawing/2014/main" id="{7EC2D322-35AF-3168-CAE7-F7242C22DE6D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28666515" y="9981886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0" name="Text Placeholder 7">
            <a:extLst>
              <a:ext uri="{FF2B5EF4-FFF2-40B4-BE49-F238E27FC236}">
                <a16:creationId xmlns:a16="http://schemas.microsoft.com/office/drawing/2014/main" id="{B0179DD1-4F77-A229-F54C-117D786F649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28666515" y="10669493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1" name="Picture Placeholder 2">
            <a:extLst>
              <a:ext uri="{FF2B5EF4-FFF2-40B4-BE49-F238E27FC236}">
                <a16:creationId xmlns:a16="http://schemas.microsoft.com/office/drawing/2014/main" id="{1B3ED7E6-3440-4DEC-6512-E64B9960C25B}"/>
              </a:ext>
            </a:extLst>
          </p:cNvPr>
          <p:cNvSpPr>
            <a:spLocks noGrp="1"/>
          </p:cNvSpPr>
          <p:nvPr>
            <p:ph type="pic" sz="quarter" idx="65"/>
          </p:nvPr>
        </p:nvSpPr>
        <p:spPr>
          <a:xfrm>
            <a:off x="28661124" y="11926198"/>
            <a:ext cx="6263640" cy="4937760"/>
          </a:xfrm>
          <a:prstGeom prst="rect">
            <a:avLst/>
          </a:prstGeom>
          <a:solidFill>
            <a:srgbClr val="151617">
              <a:alpha val="61000"/>
            </a:srgbClr>
          </a:solidFill>
          <a:ln w="9525">
            <a:solidFill>
              <a:schemeClr val="accent5"/>
            </a:solidFill>
          </a:ln>
        </p:spPr>
        <p:txBody>
          <a:bodyPr tIns="2194560" anchor="ctr"/>
          <a:lstStyle>
            <a:lvl1pPr marL="0" indent="0" algn="ctr">
              <a:buNone/>
              <a:defRPr lang="en-US" sz="3600" dirty="0">
                <a:solidFill>
                  <a:schemeClr val="bg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pPr marL="685800" lvl="0" indent="-685800" algn="ctr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2" name="Text Placeholder 7">
            <a:extLst>
              <a:ext uri="{FF2B5EF4-FFF2-40B4-BE49-F238E27FC236}">
                <a16:creationId xmlns:a16="http://schemas.microsoft.com/office/drawing/2014/main" id="{9C3AE372-0E56-771E-CCB5-C1E77A38D343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8644881" y="17103569"/>
            <a:ext cx="6263902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3" name="Text Placeholder 7">
            <a:extLst>
              <a:ext uri="{FF2B5EF4-FFF2-40B4-BE49-F238E27FC236}">
                <a16:creationId xmlns:a16="http://schemas.microsoft.com/office/drawing/2014/main" id="{F415D1AB-B98D-8EC8-08B0-3DAD5A3D8CB4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28644881" y="17791176"/>
            <a:ext cx="6263902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4" name="Text Placeholder 7">
            <a:extLst>
              <a:ext uri="{FF2B5EF4-FFF2-40B4-BE49-F238E27FC236}">
                <a16:creationId xmlns:a16="http://schemas.microsoft.com/office/drawing/2014/main" id="{5A71691E-DD29-C12F-E295-A972376CE11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637606" y="9981886"/>
            <a:ext cx="6263639" cy="750359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1200"/>
              </a:spcBef>
              <a:buFontTx/>
              <a:buNone/>
              <a:defRPr sz="4000" b="0" cap="none" baseline="0">
                <a:solidFill>
                  <a:schemeClr val="bg1"/>
                </a:solidFill>
                <a:latin typeface="+mj-lt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5" name="Text Placeholder 7">
            <a:extLst>
              <a:ext uri="{FF2B5EF4-FFF2-40B4-BE49-F238E27FC236}">
                <a16:creationId xmlns:a16="http://schemas.microsoft.com/office/drawing/2014/main" id="{909DF864-DBFA-F92D-B685-429A430B2601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637606" y="10669493"/>
            <a:ext cx="6263639" cy="750359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600"/>
              </a:spcBef>
              <a:buFontTx/>
              <a:buNone/>
              <a:defRPr sz="28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2562790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2pPr>
            <a:lvl3pPr marL="4883584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3pPr>
            <a:lvl4pPr marL="693372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4pPr>
            <a:lvl5pPr marL="8471409" indent="0">
              <a:buFontTx/>
              <a:buNone/>
              <a:defRPr sz="4000" b="1">
                <a:solidFill>
                  <a:schemeClr val="tx1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4AD4D5AB-34C6-812D-8AD2-BF8272B6283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7" name="Text Placeholder 7">
            <a:extLst>
              <a:ext uri="{FF2B5EF4-FFF2-40B4-BE49-F238E27FC236}">
                <a16:creationId xmlns:a16="http://schemas.microsoft.com/office/drawing/2014/main" id="{B1FCE4BF-7751-CC7B-D446-A5791D382E6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32241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se Cas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</a:t>
            </a:r>
          </a:p>
        </p:txBody>
      </p:sp>
    </p:spTree>
    <p:extLst>
      <p:ext uri="{BB962C8B-B14F-4D97-AF65-F5344CB8AC3E}">
        <p14:creationId xmlns:p14="http://schemas.microsoft.com/office/powerpoint/2010/main" val="113010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nt Testing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8F434B88-2544-75AC-CBB8-19A1035D125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70B57E-B314-99BB-8DF8-2672644B4F4E}"/>
              </a:ext>
            </a:extLst>
          </p:cNvPr>
          <p:cNvSpPr/>
          <p:nvPr userDrawn="1"/>
        </p:nvSpPr>
        <p:spPr>
          <a:xfrm>
            <a:off x="15000920" y="10556523"/>
            <a:ext cx="11020290" cy="749209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>
              <a:lnSpc>
                <a:spcPct val="90000"/>
              </a:lnSpc>
            </a:pPr>
            <a:endParaRPr lang="en-US" sz="9600" b="1" dirty="0" err="1">
              <a:solidFill>
                <a:schemeClr val="tx1"/>
              </a:solidFill>
              <a:latin typeface="NVIDIA Sans" panose="020B0503020203020204" pitchFamily="34" charset="0"/>
              <a:cs typeface="NVIDIA Sans" panose="020B0503020203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F3F80E6-5287-D931-0053-EF9F8579EE4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087422" y="10556523"/>
            <a:ext cx="11022523" cy="7864522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1D89DD87-13E1-B25F-EBCC-2BC52BA4AACF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15951796" y="11141440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B869C1B-4BC1-3F4F-4B38-F2FBE6DA615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5951796" y="13730012"/>
            <a:ext cx="9273032" cy="2550828"/>
          </a:xfrm>
          <a:prstGeom prst="rect">
            <a:avLst/>
          </a:prstGeom>
        </p:spPr>
        <p:txBody>
          <a:bodyPr/>
          <a:lstStyle>
            <a:lvl1pPr marL="0" indent="0">
              <a:buClr>
                <a:schemeClr val="tx2"/>
              </a:buClr>
              <a:buFontTx/>
              <a:buNone/>
              <a:defRPr sz="9600" b="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9144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18288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27432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3657600" indent="0">
              <a:buClr>
                <a:schemeClr val="tx2"/>
              </a:buClr>
              <a:buFontTx/>
              <a:buNone/>
              <a:defRPr sz="9600" b="1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</p:txBody>
      </p:sp>
    </p:spTree>
    <p:extLst>
      <p:ext uri="{BB962C8B-B14F-4D97-AF65-F5344CB8AC3E}">
        <p14:creationId xmlns:p14="http://schemas.microsoft.com/office/powerpoint/2010/main" val="1039441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mo - 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FC72E11-DD16-4EAC-A294-E115038AA2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77920F6-AC26-4611-AAD3-44D6CEA3FBA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sz="7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dirty="0"/>
              <a:t>Click to add image of video/demo</a:t>
            </a:r>
          </a:p>
        </p:txBody>
      </p:sp>
    </p:spTree>
    <p:extLst>
      <p:ext uri="{BB962C8B-B14F-4D97-AF65-F5344CB8AC3E}">
        <p14:creationId xmlns:p14="http://schemas.microsoft.com/office/powerpoint/2010/main" val="339081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- Insert Vide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F834EEA-7CA3-4C82-B29B-3EA15B8822C9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7" name="Media Placeholder 7">
            <a:extLst>
              <a:ext uri="{FF2B5EF4-FFF2-40B4-BE49-F238E27FC236}">
                <a16:creationId xmlns:a16="http://schemas.microsoft.com/office/drawing/2014/main" id="{95086AA8-FFA8-416F-AD2F-0B7223809227}"/>
              </a:ext>
            </a:extLst>
          </p:cNvPr>
          <p:cNvSpPr>
            <a:spLocks noGrp="1"/>
          </p:cNvSpPr>
          <p:nvPr>
            <p:ph type="media" sz="quarter" idx="11" hasCustomPrompt="1"/>
          </p:nvPr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chemeClr val="tx1">
              <a:lumMod val="95000"/>
            </a:schemeClr>
          </a:solidFill>
          <a:ln w="19050">
            <a:noFill/>
          </a:ln>
        </p:spPr>
        <p:txBody>
          <a:bodyPr tIns="0" bIns="4206240" anchor="ctr"/>
          <a:lstStyle>
            <a:lvl1pPr marL="0" indent="0" algn="ctr">
              <a:buFontTx/>
              <a:buNone/>
              <a:defRPr lang="en-US" sz="8400" b="1" dirty="0">
                <a:solidFill>
                  <a:schemeClr val="bg1"/>
                </a:solidFill>
                <a:latin typeface="+mn-lt"/>
              </a:defRPr>
            </a:lvl1pPr>
          </a:lstStyle>
          <a:p>
            <a:pPr marL="857250" lvl="0" indent="-857250" algn="ctr"/>
            <a:r>
              <a:rPr lang="en-US" dirty="0"/>
              <a:t>Click to add video</a:t>
            </a:r>
          </a:p>
        </p:txBody>
      </p:sp>
    </p:spTree>
    <p:extLst>
      <p:ext uri="{BB962C8B-B14F-4D97-AF65-F5344CB8AC3E}">
        <p14:creationId xmlns:p14="http://schemas.microsoft.com/office/powerpoint/2010/main" val="2602793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36576000" cy="2057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 userDrawn="1"/>
        </p:nvSpPr>
        <p:spPr>
          <a:xfrm flipV="1">
            <a:off x="1" y="14987091"/>
            <a:ext cx="36575999" cy="558690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 userDrawn="1"/>
        </p:nvSpPr>
        <p:spPr>
          <a:xfrm>
            <a:off x="1" y="-1"/>
            <a:ext cx="36575999" cy="1126776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6BE77BD-ED1F-A7D7-8432-E2BA5A5A8972}"/>
              </a:ext>
            </a:extLst>
          </p:cNvPr>
          <p:cNvCxnSpPr/>
          <p:nvPr userDrawn="1"/>
        </p:nvCxnSpPr>
        <p:spPr>
          <a:xfrm>
            <a:off x="0" y="11329275"/>
            <a:ext cx="36576000" cy="0"/>
          </a:xfrm>
          <a:prstGeom prst="line">
            <a:avLst/>
          </a:prstGeom>
          <a:ln w="50800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660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lex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lur&#10;&#10;Description automatically generated">
            <a:extLst>
              <a:ext uri="{FF2B5EF4-FFF2-40B4-BE49-F238E27FC236}">
                <a16:creationId xmlns:a16="http://schemas.microsoft.com/office/drawing/2014/main" id="{2F3DB845-5766-4820-4918-271D9186147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1"/>
            <a:ext cx="36576000" cy="20574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4291D50-C916-93F1-BE1F-9876B2B209C5}"/>
              </a:ext>
            </a:extLst>
          </p:cNvPr>
          <p:cNvSpPr/>
          <p:nvPr userDrawn="1"/>
        </p:nvSpPr>
        <p:spPr>
          <a:xfrm flipV="1">
            <a:off x="1" y="14987091"/>
            <a:ext cx="36575999" cy="5586908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9A92C82-C327-5A90-C12A-8057E790A54C}"/>
              </a:ext>
            </a:extLst>
          </p:cNvPr>
          <p:cNvSpPr/>
          <p:nvPr userDrawn="1"/>
        </p:nvSpPr>
        <p:spPr>
          <a:xfrm>
            <a:off x="1" y="-1"/>
            <a:ext cx="36575999" cy="1126776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7CCEE02-87E6-1F2B-7676-44BDF77882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solidFill>
                  <a:schemeClr val="tx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7">
            <a:extLst>
              <a:ext uri="{FF2B5EF4-FFF2-40B4-BE49-F238E27FC236}">
                <a16:creationId xmlns:a16="http://schemas.microsoft.com/office/drawing/2014/main" id="{CB50D318-3396-F41C-08C9-6F12DDA735C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1BE51B-1B8A-15D0-E565-FDD00D1E8984}"/>
              </a:ext>
            </a:extLst>
          </p:cNvPr>
          <p:cNvGrpSpPr/>
          <p:nvPr userDrawn="1"/>
        </p:nvGrpSpPr>
        <p:grpSpPr>
          <a:xfrm>
            <a:off x="34015681" y="19477636"/>
            <a:ext cx="2560319" cy="1099561"/>
            <a:chOff x="34015681" y="19477636"/>
            <a:chExt cx="2560319" cy="109956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CC534D5-C446-A8C8-A1C5-D8D4F4AB8BB7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19" name="Picture 18" descr="Logo&#10;&#10;Description automatically generated">
              <a:extLst>
                <a:ext uri="{FF2B5EF4-FFF2-40B4-BE49-F238E27FC236}">
                  <a16:creationId xmlns:a16="http://schemas.microsoft.com/office/drawing/2014/main" id="{C19F4DC3-AC6F-A784-716C-562AAEF28D6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5681" y="19477636"/>
              <a:ext cx="2159583" cy="743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615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FFE7366-C86A-7B24-4079-3556645CE52B}"/>
              </a:ext>
            </a:extLst>
          </p:cNvPr>
          <p:cNvSpPr/>
          <p:nvPr userDrawn="1"/>
        </p:nvSpPr>
        <p:spPr>
          <a:xfrm>
            <a:off x="17204620" y="3808535"/>
            <a:ext cx="626180" cy="167654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F39F7-6D39-E797-5348-2E9A9D5D2F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4352" t="9168" r="17269" b="9409"/>
          <a:stretch/>
        </p:blipFill>
        <p:spPr>
          <a:xfrm>
            <a:off x="0" y="0"/>
            <a:ext cx="17239129" cy="2057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88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068417-0A49-4E97-BD32-9EE897037421}"/>
              </a:ext>
            </a:extLst>
          </p:cNvPr>
          <p:cNvSpPr/>
          <p:nvPr userDrawn="1"/>
        </p:nvSpPr>
        <p:spPr>
          <a:xfrm>
            <a:off x="0" y="0"/>
            <a:ext cx="36576000" cy="20574000"/>
          </a:xfrm>
          <a:prstGeom prst="rect">
            <a:avLst/>
          </a:prstGeom>
          <a:solidFill>
            <a:srgbClr val="9E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5CE798D4-9140-2EC5-6DC9-6C6A5F5737E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634260" y="10771999"/>
            <a:ext cx="22733876" cy="5476186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90000"/>
              </a:lnSpc>
              <a:spcBef>
                <a:spcPts val="0"/>
              </a:spcBef>
              <a:buFontTx/>
              <a:buNone/>
              <a:defRPr sz="4400" cap="none" baseline="0">
                <a:solidFill>
                  <a:schemeClr val="tx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defRPr>
            </a:lvl1pPr>
            <a:lvl2pPr marL="2562793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2pPr>
            <a:lvl3pPr marL="4883581" indent="0" algn="l">
              <a:lnSpc>
                <a:spcPct val="90000"/>
              </a:lnSpc>
              <a:buFontTx/>
              <a:buNone/>
              <a:defRPr sz="7539" cap="all" baseline="0">
                <a:solidFill>
                  <a:schemeClr val="tx2"/>
                </a:solidFill>
                <a:latin typeface="DINPro-Medium" panose="02000503030000020004" pitchFamily="50" charset="0"/>
              </a:defRPr>
            </a:lvl3pPr>
            <a:lvl4pPr marL="6933729" indent="0">
              <a:buNone/>
              <a:defRPr/>
            </a:lvl4pPr>
          </a:lstStyle>
          <a:p>
            <a:pPr lvl="0"/>
            <a:r>
              <a:rPr lang="en-US" dirty="0"/>
              <a:t>Edit Text Style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FAAD9D4-FB4F-9DA0-9C5E-7AD5B9D1B7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34260" y="9024760"/>
            <a:ext cx="22733877" cy="1754266"/>
          </a:xfrm>
          <a:prstGeom prst="rect">
            <a:avLst/>
          </a:prstGeom>
        </p:spPr>
        <p:txBody>
          <a:bodyPr/>
          <a:lstStyle>
            <a:lvl1pPr algn="l">
              <a:defRPr sz="12000" b="0" cap="none">
                <a:solidFill>
                  <a:schemeClr val="tx1"/>
                </a:solidFill>
                <a:latin typeface="NVIDIA Sans Light" panose="020B0303020203020204" pitchFamily="34" charset="0"/>
                <a:cs typeface="NVIDIA Sans Light" panose="020B0303020203020204" pitchFamily="34" charset="0"/>
              </a:defRPr>
            </a:lvl1pPr>
          </a:lstStyle>
          <a:p>
            <a:r>
              <a:rPr lang="en-US" dirty="0"/>
              <a:t>Click to add text</a:t>
            </a:r>
          </a:p>
        </p:txBody>
      </p:sp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71DC9D6B-A1D3-6E9D-3F5B-25ABC3B87F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193140" y="6248046"/>
            <a:ext cx="2357259" cy="23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05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CF7E653-B7EE-05E2-34FD-F035A4A64F3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-1" y="0"/>
            <a:ext cx="36576001" cy="20574000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72A4F396-AF1A-AFD8-3D29-A26B64BFC42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127" y="2587248"/>
            <a:ext cx="8439773" cy="290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15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tif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2404" y="4390854"/>
            <a:ext cx="28651200" cy="144282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9600" i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Type of Certificate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3962404" y="11609334"/>
            <a:ext cx="28651200" cy="210666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5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[Describe contribution / reason for award here]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3962404" y="8849034"/>
            <a:ext cx="28651200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200" b="0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Recipient Name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62404" y="7682417"/>
            <a:ext cx="28651200" cy="977643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5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[Add text here, such as “This Acknowledges That”]</a:t>
            </a:r>
          </a:p>
        </p:txBody>
      </p:sp>
    </p:spTree>
    <p:extLst>
      <p:ext uri="{BB962C8B-B14F-4D97-AF65-F5344CB8AC3E}">
        <p14:creationId xmlns:p14="http://schemas.microsoft.com/office/powerpoint/2010/main" val="619966587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3371852"/>
            <a:ext cx="36576000" cy="8014545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8" name="矩形 7"/>
          <p:cNvSpPr/>
          <p:nvPr userDrawn="1"/>
        </p:nvSpPr>
        <p:spPr>
          <a:xfrm>
            <a:off x="0" y="5486403"/>
            <a:ext cx="36576000" cy="9716568"/>
          </a:xfrm>
          <a:prstGeom prst="rect">
            <a:avLst/>
          </a:prstGeom>
          <a:solidFill>
            <a:srgbClr val="2F5F9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37160" rIns="2743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9801" name="副标题 2"/>
          <p:cNvSpPr>
            <a:spLocks noGrp="1"/>
          </p:cNvSpPr>
          <p:nvPr userDrawn="1">
            <p:ph type="subTitle" idx="1" hasCustomPrompt="1"/>
          </p:nvPr>
        </p:nvSpPr>
        <p:spPr>
          <a:xfrm>
            <a:off x="2009777" y="14774990"/>
            <a:ext cx="32551689" cy="1676397"/>
          </a:xfrm>
        </p:spPr>
        <p:txBody>
          <a:bodyPr anchor="ctr">
            <a:normAutofit/>
          </a:bodyPr>
          <a:lstStyle>
            <a:lvl1pPr marL="0" marR="0" indent="0" algn="l" defTabSz="2743062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6000" spc="0">
                <a:solidFill>
                  <a:schemeClr val="tx1"/>
                </a:solidFill>
              </a:defRPr>
            </a:lvl1pPr>
            <a:lvl2pPr marL="1371534" indent="0" algn="ctr">
              <a:buNone/>
              <a:defRPr sz="6000"/>
            </a:lvl2pPr>
            <a:lvl3pPr marL="2743062" indent="0" algn="ctr">
              <a:buNone/>
              <a:defRPr sz="5400"/>
            </a:lvl3pPr>
            <a:lvl4pPr marL="4114596" indent="0" algn="ctr">
              <a:buNone/>
              <a:defRPr sz="4800"/>
            </a:lvl4pPr>
            <a:lvl5pPr marL="5486127" indent="0" algn="ctr">
              <a:buNone/>
              <a:defRPr sz="4800"/>
            </a:lvl5pPr>
            <a:lvl6pPr marL="6857658" indent="0" algn="ctr">
              <a:buNone/>
              <a:defRPr sz="4800"/>
            </a:lvl6pPr>
            <a:lvl7pPr marL="8229186" indent="0" algn="ctr">
              <a:buNone/>
              <a:defRPr sz="4800"/>
            </a:lvl7pPr>
            <a:lvl8pPr marL="9600720" indent="0" algn="ctr">
              <a:buNone/>
              <a:defRPr sz="4800"/>
            </a:lvl8pPr>
            <a:lvl9pPr marL="10972254" indent="0" algn="ctr">
              <a:buNone/>
              <a:defRPr sz="4800"/>
            </a:lvl9pPr>
          </a:lstStyle>
          <a:p>
            <a:pPr marL="0" marR="0" lvl="0" indent="0" algn="l" defTabSz="2743062" rtl="0" eaLnBrk="1" fontAlgn="auto" latinLnBrk="0" hangingPunct="1">
              <a:lnSpc>
                <a:spcPct val="90000"/>
              </a:lnSpc>
              <a:spcBef>
                <a:spcPts val="3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09777" y="12379764"/>
            <a:ext cx="32551689" cy="2303292"/>
          </a:xfrm>
        </p:spPr>
        <p:txBody>
          <a:bodyPr anchor="b">
            <a:normAutofit/>
          </a:bodyPr>
          <a:lstStyle>
            <a:lvl1pPr algn="l">
              <a:defRPr sz="9600" b="1" spc="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93164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2009772" y="9540641"/>
            <a:ext cx="24385908" cy="2412453"/>
          </a:xfrm>
          <a:noFill/>
        </p:spPr>
        <p:txBody>
          <a:bodyPr anchor="b">
            <a:normAutofit/>
          </a:bodyPr>
          <a:lstStyle>
            <a:lvl1pPr>
              <a:defRPr sz="7200" b="1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21" name="文本占位符 2"/>
          <p:cNvSpPr>
            <a:spLocks noGrp="1"/>
          </p:cNvSpPr>
          <p:nvPr userDrawn="1">
            <p:ph type="body" idx="1" hasCustomPrompt="1"/>
          </p:nvPr>
        </p:nvSpPr>
        <p:spPr>
          <a:xfrm>
            <a:off x="2009772" y="12082092"/>
            <a:ext cx="24385908" cy="3248622"/>
          </a:xfrm>
          <a:noFill/>
        </p:spPr>
        <p:txBody>
          <a:bodyPr anchor="t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3600">
                <a:solidFill>
                  <a:schemeClr val="tx1"/>
                </a:solidFill>
              </a:defRPr>
            </a:lvl1pPr>
            <a:lvl2pPr marL="1371534" indent="0">
              <a:buNone/>
              <a:defRPr sz="6000">
                <a:solidFill>
                  <a:schemeClr val="tx1">
                    <a:tint val="75000"/>
                  </a:schemeClr>
                </a:solidFill>
              </a:defRPr>
            </a:lvl2pPr>
            <a:lvl3pPr marL="2743062" indent="0">
              <a:buNone/>
              <a:defRPr sz="5400">
                <a:solidFill>
                  <a:schemeClr val="tx1">
                    <a:tint val="75000"/>
                  </a:schemeClr>
                </a:solidFill>
              </a:defRPr>
            </a:lvl3pPr>
            <a:lvl4pPr marL="411459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4pPr>
            <a:lvl5pPr marL="5486127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5pPr>
            <a:lvl6pPr marL="6857658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6pPr>
            <a:lvl7pPr marL="8229186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7pPr>
            <a:lvl8pPr marL="960072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8pPr>
            <a:lvl9pPr marL="10972254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dirty="0"/>
              <a:t>Edit Master text styles</a:t>
            </a: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009776" y="12080010"/>
            <a:ext cx="2438590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5311929"/>
            <a:ext cx="36576000" cy="3156954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0" y="8625654"/>
            <a:ext cx="36576000" cy="426906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37160" rIns="2743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7120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A4ED154-5FFA-3349-E601-C5300B6737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57545933-CFED-CEA2-1D6E-C227DD92729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53729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777154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9D9C7-5DC6-4263-87FF-7C99F6FB63C3}" type="datetime1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www.islide.cc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6" name="标题 5">
            <a:extLst>
              <a:ext uri="{FF2B5EF4-FFF2-40B4-BE49-F238E27FC236}">
                <a16:creationId xmlns:a16="http://schemas.microsoft.com/office/drawing/2014/main" id="{70B0534F-EB22-4404-88FD-A7852D9A806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32140659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695423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2009777" y="10710009"/>
            <a:ext cx="13447935" cy="2920614"/>
          </a:xfrm>
        </p:spPr>
        <p:txBody>
          <a:bodyPr anchor="b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sz="96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4" name="文本占位符 62"/>
          <p:cNvSpPr>
            <a:spLocks noGrp="1"/>
          </p:cNvSpPr>
          <p:nvPr>
            <p:ph type="body" sz="quarter" idx="17" hasCustomPrompt="1"/>
          </p:nvPr>
        </p:nvSpPr>
        <p:spPr>
          <a:xfrm>
            <a:off x="2009777" y="14463133"/>
            <a:ext cx="13447935" cy="932613"/>
          </a:xfrm>
        </p:spPr>
        <p:txBody>
          <a:bodyPr vert="horz" lIns="91440" tIns="45720" rIns="91440" bIns="45720" rtlCol="0" anchor="b">
            <a:normAutofit/>
          </a:bodyPr>
          <a:lstStyle>
            <a:lvl1pPr marL="0" indent="0" algn="l">
              <a:buNone/>
              <a:defRPr lang="zh-CN" altLang="en-US" sz="4200" smtClean="0">
                <a:solidFill>
                  <a:schemeClr val="tx1"/>
                </a:solidFill>
              </a:defRPr>
            </a:lvl1pPr>
            <a:lvl2pPr>
              <a:defRPr lang="zh-CN" altLang="en-US" sz="6000" smtClean="0"/>
            </a:lvl2pPr>
            <a:lvl3pPr>
              <a:defRPr lang="zh-CN" altLang="en-US" sz="5400" smtClean="0"/>
            </a:lvl3pPr>
            <a:lvl4pPr>
              <a:defRPr lang="zh-CN" altLang="en-US" sz="4800" smtClean="0"/>
            </a:lvl4pPr>
            <a:lvl5pPr>
              <a:defRPr lang="zh-CN" altLang="en-US" sz="4800"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5" name="文本占位符 62"/>
          <p:cNvSpPr>
            <a:spLocks noGrp="1"/>
          </p:cNvSpPr>
          <p:nvPr>
            <p:ph type="body" sz="quarter" idx="18" hasCustomPrompt="1"/>
          </p:nvPr>
        </p:nvSpPr>
        <p:spPr>
          <a:xfrm>
            <a:off x="2009777" y="15410036"/>
            <a:ext cx="13447935" cy="932613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l">
              <a:buNone/>
              <a:defRPr lang="zh-CN" altLang="en-US" sz="4200" smtClean="0">
                <a:solidFill>
                  <a:schemeClr val="tx1"/>
                </a:solidFill>
              </a:defRPr>
            </a:lvl1pPr>
            <a:lvl2pPr>
              <a:defRPr lang="zh-CN" altLang="en-US" sz="6000" smtClean="0"/>
            </a:lvl2pPr>
            <a:lvl3pPr>
              <a:defRPr lang="zh-CN" altLang="en-US" sz="5400" smtClean="0"/>
            </a:lvl3pPr>
            <a:lvl4pPr>
              <a:defRPr lang="zh-CN" altLang="en-US" sz="4800" smtClean="0"/>
            </a:lvl4pPr>
            <a:lvl5pPr>
              <a:defRPr lang="zh-CN" altLang="en-US" sz="4800"/>
            </a:lvl5pPr>
          </a:lstStyle>
          <a:p>
            <a:pPr marL="685767" marR="0" lvl="0" indent="-685767" fontAlgn="auto">
              <a:spcAft>
                <a:spcPts val="0"/>
              </a:spcAft>
              <a:buClrTx/>
              <a:buSzTx/>
              <a:tabLst/>
            </a:pPr>
            <a:r>
              <a:rPr lang="en-US" altLang="zh-CN" dirty="0"/>
              <a:t>Data</a:t>
            </a:r>
          </a:p>
        </p:txBody>
      </p:sp>
      <p:cxnSp>
        <p:nvCxnSpPr>
          <p:cNvPr id="1131" name="直接连接符 1130">
            <a:extLst>
              <a:ext uri="{FF2B5EF4-FFF2-40B4-BE49-F238E27FC236}">
                <a16:creationId xmlns:a16="http://schemas.microsoft.com/office/drawing/2014/main" id="{D4394073-F69C-4ECB-80F4-B33CA7C5C096}"/>
              </a:ext>
            </a:extLst>
          </p:cNvPr>
          <p:cNvCxnSpPr>
            <a:cxnSpLocks/>
          </p:cNvCxnSpPr>
          <p:nvPr userDrawn="1"/>
        </p:nvCxnSpPr>
        <p:spPr>
          <a:xfrm>
            <a:off x="2009777" y="16342647"/>
            <a:ext cx="11401425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图片占位符 27"/>
          <p:cNvSpPr>
            <a:spLocks noGrp="1"/>
          </p:cNvSpPr>
          <p:nvPr>
            <p:ph type="pic" sz="quarter" idx="10"/>
          </p:nvPr>
        </p:nvSpPr>
        <p:spPr>
          <a:xfrm>
            <a:off x="0" y="3371852"/>
            <a:ext cx="36576000" cy="6466941"/>
          </a:xfrm>
          <a:ln>
            <a:noFill/>
          </a:ln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9" name="矩形 8"/>
          <p:cNvSpPr/>
          <p:nvPr userDrawn="1"/>
        </p:nvSpPr>
        <p:spPr>
          <a:xfrm>
            <a:off x="0" y="9991191"/>
            <a:ext cx="36576000" cy="426906"/>
          </a:xfrm>
          <a:prstGeom prst="rect">
            <a:avLst/>
          </a:prstGeom>
          <a:solidFill>
            <a:schemeClr val="bg1">
              <a:lumMod val="65000"/>
              <a:alpha val="5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74320" tIns="137160" rIns="274320" bIns="1371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5400"/>
          </a:p>
        </p:txBody>
      </p:sp>
    </p:spTree>
    <p:extLst>
      <p:ext uri="{BB962C8B-B14F-4D97-AF65-F5344CB8AC3E}">
        <p14:creationId xmlns:p14="http://schemas.microsoft.com/office/powerpoint/2010/main" val="139091788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23732"/>
            <a:ext cx="36576000" cy="17220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000" b="1">
                <a:solidFill>
                  <a:srgbClr val="FF0000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" y="12726370"/>
            <a:ext cx="36576000" cy="47705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000" b="1" baseline="0"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6" y="7137934"/>
            <a:ext cx="36575996" cy="537612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0" b="1" baseline="0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2BF2CBFC-9662-41C9-A796-A362FD112B0E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4"/>
            <a:ext cx="0" cy="4915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CE525C6-3E80-46F7-BC68-61ACD6D52780}"/>
              </a:ext>
            </a:extLst>
          </p:cNvPr>
          <p:cNvCxnSpPr>
            <a:cxnSpLocks/>
          </p:cNvCxnSpPr>
          <p:nvPr userDrawn="1"/>
        </p:nvCxnSpPr>
        <p:spPr>
          <a:xfrm>
            <a:off x="2" y="0"/>
            <a:ext cx="196502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11">
            <a:extLst>
              <a:ext uri="{FF2B5EF4-FFF2-40B4-BE49-F238E27FC236}">
                <a16:creationId xmlns:a16="http://schemas.microsoft.com/office/drawing/2014/main" id="{311FCDCE-8E80-4C44-A3EF-F17C94356588}"/>
              </a:ext>
            </a:extLst>
          </p:cNvPr>
          <p:cNvSpPr/>
          <p:nvPr userDrawn="1"/>
        </p:nvSpPr>
        <p:spPr>
          <a:xfrm>
            <a:off x="0" y="0"/>
            <a:ext cx="36576000" cy="292608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7200" noProof="0" dirty="0"/>
          </a:p>
        </p:txBody>
      </p:sp>
    </p:spTree>
    <p:extLst>
      <p:ext uri="{BB962C8B-B14F-4D97-AF65-F5344CB8AC3E}">
        <p14:creationId xmlns:p14="http://schemas.microsoft.com/office/powerpoint/2010/main" val="171524493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18023732"/>
            <a:ext cx="36576000" cy="17220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000" b="1">
                <a:solidFill>
                  <a:srgbClr val="FF0000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Logos are allowed on this page only!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2" hasCustomPrompt="1"/>
          </p:nvPr>
        </p:nvSpPr>
        <p:spPr>
          <a:xfrm>
            <a:off x="4" y="12726370"/>
            <a:ext cx="36576000" cy="477050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8000" b="1" baseline="0"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Name(s) and Affiliation(s)</a:t>
            </a:r>
          </a:p>
        </p:txBody>
      </p:sp>
      <p:sp>
        <p:nvSpPr>
          <p:cNvPr id="17" name="Title 16"/>
          <p:cNvSpPr>
            <a:spLocks noGrp="1"/>
          </p:cNvSpPr>
          <p:nvPr>
            <p:ph type="title" hasCustomPrompt="1"/>
          </p:nvPr>
        </p:nvSpPr>
        <p:spPr>
          <a:xfrm>
            <a:off x="6" y="7137934"/>
            <a:ext cx="36575996" cy="5376124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defRPr sz="16000" b="1" baseline="0">
                <a:solidFill>
                  <a:schemeClr val="tx1"/>
                </a:solidFill>
                <a:latin typeface="Cambria" panose="02040503050406030204" pitchFamily="18" charset="0"/>
              </a:defRPr>
            </a:lvl1pPr>
          </a:lstStyle>
          <a:p>
            <a:pPr lvl="0"/>
            <a:r>
              <a:rPr lang="en-US" noProof="0" dirty="0"/>
              <a:t>Presentation Title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EDF34BA3-4CB6-4893-829B-95CE6D3A051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" t="113" r="-1" b="113"/>
          <a:stretch/>
        </p:blipFill>
        <p:spPr>
          <a:xfrm>
            <a:off x="0" y="-25940"/>
            <a:ext cx="24676064" cy="49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891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345996" y="4067252"/>
            <a:ext cx="33884008" cy="14463640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 sz="9600" b="1">
                <a:latin typeface="Cambria" panose="02040503050406030204" pitchFamily="18" charset="0"/>
              </a:defRPr>
            </a:lvl1pPr>
            <a:lvl2pPr>
              <a:defRPr sz="8000" b="1">
                <a:latin typeface="Cambria" panose="02040503050406030204" pitchFamily="18" charset="0"/>
              </a:defRPr>
            </a:lvl2pPr>
            <a:lvl3pPr>
              <a:defRPr sz="8000" b="1">
                <a:latin typeface="Cambria" panose="02040503050406030204" pitchFamily="18" charset="0"/>
              </a:defRPr>
            </a:lvl3pPr>
            <a:lvl4pPr>
              <a:defRPr sz="8000" b="1">
                <a:latin typeface="Cambria" panose="02040503050406030204" pitchFamily="18" charset="0"/>
              </a:defRPr>
            </a:lvl4pPr>
            <a:lvl5pPr>
              <a:defRPr sz="8000" b="1">
                <a:latin typeface="Cambria" panose="02040503050406030204" pitchFamily="18" charset="0"/>
              </a:defRPr>
            </a:lvl5pPr>
            <a:lvl6pPr marL="7543800" marR="0" indent="-685800" algn="l" defTabSz="27432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8000" b="1">
                <a:latin typeface="Cambria" panose="02040503050406030204" pitchFamily="18" charset="0"/>
              </a:defRPr>
            </a:lvl6pPr>
            <a:lvl7pPr>
              <a:defRPr sz="8000" b="1">
                <a:latin typeface="Cambria" panose="02040503050406030204" pitchFamily="18" charset="0"/>
              </a:defRPr>
            </a:lvl7pPr>
            <a:lvl8pPr>
              <a:defRPr sz="8000" b="1">
                <a:latin typeface="Cambria" panose="02040503050406030204" pitchFamily="18" charset="0"/>
              </a:defRPr>
            </a:lvl8pPr>
            <a:lvl9pPr>
              <a:defRPr sz="8000" b="1">
                <a:latin typeface="Cambria" panose="02040503050406030204" pitchFamily="18" charset="0"/>
              </a:defRPr>
            </a:lvl9pPr>
          </a:lstStyle>
          <a:p>
            <a:pPr lvl="0"/>
            <a:r>
              <a:rPr lang="en-US" noProof="0" dirty="0"/>
              <a:t>First Level Content</a:t>
            </a:r>
          </a:p>
          <a:p>
            <a:pPr lvl="1"/>
            <a:r>
              <a:rPr lang="en-US" noProof="0" dirty="0"/>
              <a:t>Second Level Content</a:t>
            </a:r>
          </a:p>
          <a:p>
            <a:pPr lvl="2"/>
            <a:r>
              <a:rPr lang="en-US" noProof="0" dirty="0"/>
              <a:t>Third Level Content</a:t>
            </a:r>
          </a:p>
          <a:p>
            <a:pPr lvl="3"/>
            <a:r>
              <a:rPr lang="en-US" noProof="0" dirty="0"/>
              <a:t>Fourth Level Content</a:t>
            </a:r>
          </a:p>
          <a:p>
            <a:pPr lvl="4"/>
            <a:r>
              <a:rPr lang="en-US" noProof="0" dirty="0"/>
              <a:t>Fifth Level Content</a:t>
            </a:r>
          </a:p>
          <a:p>
            <a:pPr marL="7543800" marR="0" lvl="5" indent="-685800" algn="l" defTabSz="2743200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noProof="0" dirty="0"/>
              <a:t>Sixth Level Content</a:t>
            </a:r>
          </a:p>
          <a:p>
            <a:pPr lvl="6"/>
            <a:r>
              <a:rPr lang="en-US" noProof="0" dirty="0"/>
              <a:t>Seventh Level Content</a:t>
            </a:r>
          </a:p>
          <a:p>
            <a:pPr lvl="7"/>
            <a:r>
              <a:rPr lang="en-US" noProof="0" dirty="0"/>
              <a:t>Eight Level Content</a:t>
            </a:r>
          </a:p>
          <a:p>
            <a:pPr lvl="8"/>
            <a:r>
              <a:rPr lang="en-US" noProof="0" dirty="0"/>
              <a:t>Ninth Level Content</a:t>
            </a:r>
          </a:p>
        </p:txBody>
      </p:sp>
      <p:sp>
        <p:nvSpPr>
          <p:cNvPr id="25" name="Title 24"/>
          <p:cNvSpPr>
            <a:spLocks noGrp="1"/>
          </p:cNvSpPr>
          <p:nvPr>
            <p:ph type="title" hasCustomPrompt="1"/>
          </p:nvPr>
        </p:nvSpPr>
        <p:spPr>
          <a:xfrm>
            <a:off x="544748" y="380376"/>
            <a:ext cx="35486504" cy="2311608"/>
          </a:xfrm>
          <a:prstGeom prst="rect">
            <a:avLst/>
          </a:prstGeom>
        </p:spPr>
        <p:txBody>
          <a:bodyPr wrap="none" anchor="ctr" anchorCtr="0">
            <a:noAutofit/>
          </a:bodyPr>
          <a:lstStyle>
            <a:lvl1pPr>
              <a:defRPr sz="11200" b="1">
                <a:latin typeface="Cambria" panose="02040503050406030204" pitchFamily="18" charset="0"/>
              </a:defRPr>
            </a:lvl1pPr>
          </a:lstStyle>
          <a:p>
            <a:r>
              <a:rPr lang="en-US" noProof="0" dirty="0"/>
              <a:t>Slide Title</a:t>
            </a:r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>
          <a:xfrm>
            <a:off x="25831798" y="19069052"/>
            <a:ext cx="9398204" cy="1095376"/>
          </a:xfrm>
          <a:prstGeom prst="rect">
            <a:avLst/>
          </a:prstGeom>
        </p:spPr>
        <p:txBody>
          <a:bodyPr anchor="b"/>
          <a:lstStyle>
            <a:lvl1pPr algn="r">
              <a:defRPr sz="4800">
                <a:latin typeface="Cambria" panose="02040503050406030204" pitchFamily="18" charset="0"/>
              </a:defRPr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062453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Date Placeholder 14"/>
          <p:cNvSpPr>
            <a:spLocks noGrp="1"/>
          </p:cNvSpPr>
          <p:nvPr>
            <p:ph type="dt" sz="half" idx="10"/>
          </p:nvPr>
        </p:nvSpPr>
        <p:spPr>
          <a:xfrm>
            <a:off x="1345998" y="19069052"/>
            <a:ext cx="9398204" cy="1095376"/>
          </a:xfrm>
          <a:prstGeom prst="rect">
            <a:avLst/>
          </a:prstGeom>
        </p:spPr>
        <p:txBody>
          <a:bodyPr anchor="b"/>
          <a:lstStyle>
            <a:lvl1pPr>
              <a:defRPr sz="4800"/>
            </a:lvl1pPr>
          </a:lstStyle>
          <a:p>
            <a:fld id="{0DC8E6F3-89B9-4F92-AFC5-576D70B3B720}" type="datetime3">
              <a:rPr lang="en-US" noProof="1" smtClean="0"/>
              <a:pPr/>
              <a:t>14 March 2024</a:t>
            </a:fld>
            <a:endParaRPr lang="en-US" noProof="1"/>
          </a:p>
        </p:txBody>
      </p:sp>
      <p:sp>
        <p:nvSpPr>
          <p:cNvPr id="16" name="Footer Placeholder 15"/>
          <p:cNvSpPr>
            <a:spLocks noGrp="1"/>
          </p:cNvSpPr>
          <p:nvPr>
            <p:ph type="ftr" sz="quarter" idx="11"/>
          </p:nvPr>
        </p:nvSpPr>
        <p:spPr>
          <a:xfrm>
            <a:off x="12115800" y="19069052"/>
            <a:ext cx="12344400" cy="1095376"/>
          </a:xfrm>
          <a:prstGeom prst="rect">
            <a:avLst/>
          </a:prstGeom>
        </p:spPr>
        <p:txBody>
          <a:bodyPr anchor="b"/>
          <a:lstStyle>
            <a:lvl1pPr algn="ctr">
              <a:defRPr sz="4800"/>
            </a:lvl1pPr>
          </a:lstStyle>
          <a:p>
            <a:r>
              <a:rPr lang="en-US" noProof="1"/>
              <a:t>your name / affiliation here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>
          <a:xfrm>
            <a:off x="25831798" y="19069052"/>
            <a:ext cx="9398204" cy="1095376"/>
          </a:xfrm>
          <a:prstGeom prst="rect">
            <a:avLst/>
          </a:prstGeom>
        </p:spPr>
        <p:txBody>
          <a:bodyPr anchor="b"/>
          <a:lstStyle>
            <a:lvl1pPr algn="r">
              <a:defRPr sz="4800"/>
            </a:lvl1pPr>
          </a:lstStyle>
          <a:p>
            <a:fld id="{22DECF6A-13F7-418C-BBFC-95033FFCD5F1}" type="slidenum">
              <a:rPr lang="en-US" noProof="1" smtClean="0"/>
              <a:pPr/>
              <a:t>‹#›</a:t>
            </a:fld>
            <a:endParaRPr lang="en-US" noProof="1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44748" y="380376"/>
            <a:ext cx="35486504" cy="2311608"/>
          </a:xfrm>
          <a:prstGeom prst="rect">
            <a:avLst/>
          </a:prstGeom>
        </p:spPr>
        <p:txBody>
          <a:bodyPr wrap="none">
            <a:noAutofit/>
          </a:bodyPr>
          <a:lstStyle>
            <a:lvl1pPr>
              <a:defRPr/>
            </a:lvl1pPr>
          </a:lstStyle>
          <a:p>
            <a:r>
              <a:rPr lang="en-US" dirty="0"/>
              <a:t>Slide Title</a:t>
            </a:r>
          </a:p>
        </p:txBody>
      </p:sp>
    </p:spTree>
    <p:extLst>
      <p:ext uri="{BB962C8B-B14F-4D97-AF65-F5344CB8AC3E}">
        <p14:creationId xmlns:p14="http://schemas.microsoft.com/office/powerpoint/2010/main" val="334321561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ertif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2404" y="4390854"/>
            <a:ext cx="28651200" cy="144282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9600" i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rPr lang="en-US" dirty="0"/>
              <a:t>CERTIFICATE OF APPRECIATION</a:t>
            </a:r>
            <a:endParaRPr dirty="0"/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8" y="12066534"/>
            <a:ext cx="33527992" cy="210666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96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rPr dirty="0"/>
              <a:t>[Describe contribution]</a:t>
            </a:r>
          </a:p>
        </p:txBody>
      </p:sp>
      <p:sp>
        <p:nvSpPr>
          <p:cNvPr id="9" name="Text Placeholder 7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8" y="8333496"/>
            <a:ext cx="33223184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200" b="0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r>
              <a:rPr lang="en-US" altLang="zh-TW" dirty="0"/>
              <a:t>Name</a:t>
            </a:r>
            <a:endParaRPr lang="en-US" altLang="zh-TW" sz="16200" dirty="0"/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62404" y="7315202"/>
            <a:ext cx="28651200" cy="977643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i="1" cap="none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rPr lang="en-US" dirty="0"/>
              <a:t>presented to</a:t>
            </a:r>
            <a:endParaRPr dirty="0"/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AD0DBEF4-C71E-4E1B-84D0-C69280D280F2}"/>
              </a:ext>
            </a:extLst>
          </p:cNvPr>
          <p:cNvSpPr txBox="1">
            <a:spLocks/>
          </p:cNvSpPr>
          <p:nvPr userDrawn="1"/>
        </p:nvSpPr>
        <p:spPr>
          <a:xfrm>
            <a:off x="24337784" y="14502576"/>
            <a:ext cx="8334120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Gracieli Posser</a:t>
            </a:r>
          </a:p>
          <a:p>
            <a:r>
              <a:rPr lang="en-US" altLang="zh-TW" sz="3600" dirty="0"/>
              <a:t>Technical Program Chair</a:t>
            </a:r>
            <a:endParaRPr lang="en-US" sz="3600" dirty="0"/>
          </a:p>
          <a:p>
            <a:r>
              <a:rPr lang="en-US" sz="3600" dirty="0"/>
              <a:t>ISPD2024</a:t>
            </a:r>
          </a:p>
        </p:txBody>
      </p:sp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4D3068E7-E7CD-4AE7-A50A-D509FCC6D517}"/>
              </a:ext>
            </a:extLst>
          </p:cNvPr>
          <p:cNvSpPr txBox="1">
            <a:spLocks/>
          </p:cNvSpPr>
          <p:nvPr userDrawn="1"/>
        </p:nvSpPr>
        <p:spPr>
          <a:xfrm>
            <a:off x="3914472" y="14502576"/>
            <a:ext cx="7513976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Iris Hui-Ru Jiang</a:t>
            </a:r>
          </a:p>
          <a:p>
            <a:r>
              <a:rPr lang="en-US" altLang="zh-TW" sz="3600" dirty="0"/>
              <a:t>General Chair</a:t>
            </a:r>
          </a:p>
          <a:p>
            <a:r>
              <a:rPr lang="en-US" sz="3600" dirty="0"/>
              <a:t>ISPD2024</a:t>
            </a:r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F2701999-A6B2-617A-4A0D-B4B3AC8B8E3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4000" y="9847770"/>
            <a:ext cx="33223184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8400" b="0" baseline="0">
                <a:solidFill>
                  <a:srgbClr val="0070C0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r>
              <a:rPr lang="en-US" altLang="zh-TW" dirty="0"/>
              <a:t>Affiliation</a:t>
            </a:r>
            <a:endParaRPr lang="en-US" altLang="zh-TW" sz="16200" dirty="0"/>
          </a:p>
        </p:txBody>
      </p:sp>
    </p:spTree>
    <p:extLst>
      <p:ext uri="{BB962C8B-B14F-4D97-AF65-F5344CB8AC3E}">
        <p14:creationId xmlns:p14="http://schemas.microsoft.com/office/powerpoint/2010/main" val="31274915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ertific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/>
          <p:cNvSpPr>
            <a:spLocks noGrp="1"/>
          </p:cNvSpPr>
          <p:nvPr>
            <p:ph type="body" sz="quarter" idx="10" hasCustomPrompt="1"/>
          </p:nvPr>
        </p:nvSpPr>
        <p:spPr>
          <a:xfrm>
            <a:off x="3962404" y="4390854"/>
            <a:ext cx="28651200" cy="144282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9600" i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Type of Certificate</a:t>
            </a:r>
          </a:p>
        </p:txBody>
      </p:sp>
      <p:sp>
        <p:nvSpPr>
          <p:cNvPr id="20" name="Text Placeholder 7"/>
          <p:cNvSpPr>
            <a:spLocks noGrp="1"/>
          </p:cNvSpPr>
          <p:nvPr>
            <p:ph type="body" sz="quarter" idx="19" hasCustomPrompt="1"/>
          </p:nvPr>
        </p:nvSpPr>
        <p:spPr>
          <a:xfrm>
            <a:off x="1524008" y="11609334"/>
            <a:ext cx="33527992" cy="2106666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10000"/>
              </a:lnSpc>
              <a:spcBef>
                <a:spcPts val="0"/>
              </a:spcBef>
              <a:buNone/>
              <a:defRPr sz="45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[Describe contribution / reason for award here]</a:t>
            </a:r>
          </a:p>
        </p:txBody>
      </p:sp>
      <p:sp>
        <p:nvSpPr>
          <p:cNvPr id="21" name="Text Placeholder 7"/>
          <p:cNvSpPr>
            <a:spLocks noGrp="1"/>
          </p:cNvSpPr>
          <p:nvPr>
            <p:ph type="body" sz="quarter" idx="20" hasCustomPrompt="1"/>
          </p:nvPr>
        </p:nvSpPr>
        <p:spPr>
          <a:xfrm>
            <a:off x="3962404" y="7315202"/>
            <a:ext cx="28651200" cy="977643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50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rPr dirty="0"/>
              <a:t>[Add text here, such as “This Acknowledges That”]</a:t>
            </a:r>
          </a:p>
        </p:txBody>
      </p:sp>
      <p:cxnSp>
        <p:nvCxnSpPr>
          <p:cNvPr id="24" name="Straight Connector 23"/>
          <p:cNvCxnSpPr/>
          <p:nvPr/>
        </p:nvCxnSpPr>
        <p:spPr>
          <a:xfrm>
            <a:off x="6927274" y="15652377"/>
            <a:ext cx="10806548" cy="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cxnSp>
        <p:nvCxnSpPr>
          <p:cNvPr id="26" name="Straight Connector 25"/>
          <p:cNvCxnSpPr/>
          <p:nvPr/>
        </p:nvCxnSpPr>
        <p:spPr>
          <a:xfrm>
            <a:off x="18904758" y="15652377"/>
            <a:ext cx="10806548" cy="0"/>
          </a:xfrm>
          <a:prstGeom prst="line">
            <a:avLst/>
          </a:prstGeom>
          <a:noFill/>
          <a:ln w="9525" cap="flat" cmpd="sng" algn="ctr">
            <a:solidFill>
              <a:srgbClr val="404040"/>
            </a:solidFill>
            <a:prstDash val="solid"/>
          </a:ln>
          <a:effectLst/>
        </p:spPr>
      </p:cxnSp>
      <p:sp>
        <p:nvSpPr>
          <p:cNvPr id="18" name="Text Placeholder 7"/>
          <p:cNvSpPr>
            <a:spLocks noGrp="1"/>
          </p:cNvSpPr>
          <p:nvPr>
            <p:ph type="body" sz="quarter" idx="17" hasCustomPrompt="1"/>
          </p:nvPr>
        </p:nvSpPr>
        <p:spPr>
          <a:xfrm>
            <a:off x="5854468" y="15553944"/>
            <a:ext cx="11887200" cy="1371600"/>
          </a:xfrm>
        </p:spPr>
        <p:txBody>
          <a:bodyPr lIns="91440" tIns="0" rIns="9144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Name/Title of Presenter</a:t>
            </a:r>
          </a:p>
        </p:txBody>
      </p:sp>
      <p:sp>
        <p:nvSpPr>
          <p:cNvPr id="30" name="Text Placeholder 7"/>
          <p:cNvSpPr>
            <a:spLocks noGrp="1"/>
          </p:cNvSpPr>
          <p:nvPr>
            <p:ph type="body" sz="quarter" idx="21" hasCustomPrompt="1"/>
          </p:nvPr>
        </p:nvSpPr>
        <p:spPr>
          <a:xfrm>
            <a:off x="18904760" y="14621256"/>
            <a:ext cx="11880040" cy="1152144"/>
          </a:xfrm>
        </p:spPr>
        <p:txBody>
          <a:bodyPr lIns="91440" tIns="0" rIns="91440" bIns="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2400" b="0" i="0" cap="all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pPr lvl="0"/>
            <a:r>
              <a:t>Date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5854468" y="15652377"/>
            <a:ext cx="118872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8904760" y="15652377"/>
            <a:ext cx="118800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B5DB94C-3015-EF01-8ABC-EC329540D9D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24008" y="8333496"/>
            <a:ext cx="33223192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6200" b="0" baseline="0">
                <a:solidFill>
                  <a:schemeClr val="tx1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r>
              <a:rPr lang="en-US" altLang="zh-TW" dirty="0"/>
              <a:t>Name</a:t>
            </a:r>
            <a:endParaRPr lang="en-US" altLang="zh-TW" sz="16200" dirty="0"/>
          </a:p>
        </p:txBody>
      </p:sp>
      <p:sp>
        <p:nvSpPr>
          <p:cNvPr id="3" name="Text Placeholder 7">
            <a:extLst>
              <a:ext uri="{FF2B5EF4-FFF2-40B4-BE49-F238E27FC236}">
                <a16:creationId xmlns:a16="http://schemas.microsoft.com/office/drawing/2014/main" id="{AC033312-84E1-D495-F79C-25A93882F48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24000" y="9847770"/>
            <a:ext cx="33223192" cy="2218764"/>
          </a:xfrm>
        </p:spPr>
        <p:txBody>
          <a:bodyPr lIns="91440" tIns="45720" rIns="91440" bIns="4572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8400" b="0" baseline="0">
                <a:solidFill>
                  <a:srgbClr val="0070C0"/>
                </a:solidFill>
              </a:defRPr>
            </a:lvl1pPr>
            <a:lvl2pPr marL="0" indent="0" algn="ctr">
              <a:spcBef>
                <a:spcPts val="0"/>
              </a:spcBef>
              <a:buNone/>
              <a:defRPr sz="4911"/>
            </a:lvl2pPr>
            <a:lvl3pPr marL="0" indent="0" algn="ctr">
              <a:spcBef>
                <a:spcPts val="0"/>
              </a:spcBef>
              <a:buNone/>
              <a:defRPr sz="4911"/>
            </a:lvl3pPr>
            <a:lvl4pPr marL="0" indent="0" algn="ctr">
              <a:spcBef>
                <a:spcPts val="0"/>
              </a:spcBef>
              <a:buNone/>
              <a:defRPr sz="4911"/>
            </a:lvl4pPr>
            <a:lvl5pPr marL="0" indent="0" algn="ctr">
              <a:spcBef>
                <a:spcPts val="0"/>
              </a:spcBef>
              <a:buNone/>
              <a:defRPr sz="4911"/>
            </a:lvl5pPr>
          </a:lstStyle>
          <a:p>
            <a:r>
              <a:rPr lang="en-US" altLang="zh-TW" dirty="0"/>
              <a:t>Affiliation</a:t>
            </a:r>
            <a:endParaRPr lang="en-US" altLang="zh-TW" sz="16200" dirty="0"/>
          </a:p>
        </p:txBody>
      </p:sp>
    </p:spTree>
    <p:extLst>
      <p:ext uri="{BB962C8B-B14F-4D97-AF65-F5344CB8AC3E}">
        <p14:creationId xmlns:p14="http://schemas.microsoft.com/office/powerpoint/2010/main" val="5346720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B5A3B7-671E-C83C-D30C-891E7AC206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B591E553-3F88-CE75-0B41-84F0FCE66A2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74C6155-7E24-522A-D9BC-0187CC5320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E4777A-F626-7644-27B7-BFAC0B981393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65545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DING_Title, Subtitle,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248F5163-CB61-79FB-F160-F5D40ECCE6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A4DE4CF-0F8A-C449-EB63-E6FB16955E7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ext Placeholder 7">
            <a:extLst>
              <a:ext uri="{FF2B5EF4-FFF2-40B4-BE49-F238E27FC236}">
                <a16:creationId xmlns:a16="http://schemas.microsoft.com/office/drawing/2014/main" id="{EB67495D-7B41-2537-BC39-7393489E5BF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84427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Co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61BB3E37-708E-211E-579F-07C9AF797C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>
            <a:normAutofit/>
          </a:bodyPr>
          <a:lstStyle>
            <a:lvl1pPr>
              <a:defRPr sz="7200" b="1" cap="none"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00FC4D5-AB7A-23D7-9D7B-80DEBB4B5F2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73752"/>
            <a:ext cx="31546800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E46F2B23-740A-C60D-727C-DC63D8F8D8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Roboto Mono" panose="00000009000000000000" pitchFamily="49" charset="0"/>
                <a:ea typeface="Roboto Mono" panose="00000009000000000000" pitchFamily="49" charset="0"/>
                <a:cs typeface="Courier New" panose="02070309020205020404" pitchFamily="49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9AAC10-E9F2-1A13-3A59-F02BCBD31C18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5395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CD6812F5-ABE3-E984-84D2-2BCF62F749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C8D5FFB6-C6A8-037E-5413-097EB66C5C6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2EAC335-6BA5-09DF-D45A-2D1E4919D60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587F3906-FA1F-F5DB-AEEC-275E973390E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2800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402BC1FA-1DB5-2C7E-04B8-FED750886E9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14600" y="0"/>
            <a:ext cx="31546800" cy="2514601"/>
          </a:xfrm>
        </p:spPr>
        <p:txBody>
          <a:bodyPr/>
          <a:lstStyle>
            <a:lvl1pPr>
              <a:defRPr sz="7200" b="1" cap="none">
                <a:latin typeface="NVIDIA Sans" panose="020B0503020203020204" pitchFamily="34" charset="0"/>
                <a:cs typeface="NVIDIA Sans" panose="020B0503020203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A2AEF98B-5FB8-3A4F-796B-DD99AF3F272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514600" y="2487168"/>
            <a:ext cx="31546800" cy="1408176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FontTx/>
              <a:buNone/>
              <a:defRPr sz="4800">
                <a:solidFill>
                  <a:schemeClr val="tx2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0" algn="ctr">
              <a:buFontTx/>
              <a:buNone/>
              <a:defRPr sz="4400">
                <a:latin typeface="Trebuchet MS" panose="020B0603020202020204" pitchFamily="34" charset="0"/>
              </a:defRPr>
            </a:lvl2pPr>
            <a:lvl3pPr marL="2743200" indent="0" algn="ctr">
              <a:buFontTx/>
              <a:buNone/>
              <a:defRPr sz="4400">
                <a:latin typeface="Trebuchet MS" panose="020B0603020202020204" pitchFamily="34" charset="0"/>
              </a:defRPr>
            </a:lvl3pPr>
            <a:lvl4pPr marL="4114800" indent="0" algn="ctr">
              <a:buFontTx/>
              <a:buNone/>
              <a:defRPr sz="4400">
                <a:latin typeface="Trebuchet MS" panose="020B0603020202020204" pitchFamily="34" charset="0"/>
              </a:defRPr>
            </a:lvl4pPr>
            <a:lvl5pPr marL="5486400" indent="0" algn="ctr">
              <a:buFontTx/>
              <a:buNone/>
              <a:defRPr sz="4400"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251F2F2-6278-B4DF-1110-A1875E182B4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2514600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B4011BA-8847-33A7-3882-701220150547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18845785" y="4846320"/>
            <a:ext cx="15215615" cy="13651992"/>
          </a:xfrm>
          <a:prstGeom prst="rect">
            <a:avLst/>
          </a:prstGeom>
        </p:spPr>
        <p:txBody>
          <a:bodyPr/>
          <a:lstStyle>
            <a:lvl1pPr marL="4572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4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1pPr>
            <a:lvl2pPr marL="1371600" indent="-457200">
              <a:buClr>
                <a:schemeClr val="tx2"/>
              </a:buClr>
              <a:buFont typeface="Arial" panose="020B0604020202020204" pitchFamily="34" charset="0"/>
              <a:buChar char="•"/>
              <a:defRPr sz="40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2pPr>
            <a:lvl3pPr marL="22860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6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3pPr>
            <a:lvl4pPr marL="3200400" indent="-457200">
              <a:buClr>
                <a:schemeClr val="tx2"/>
              </a:buClr>
              <a:buFont typeface="Arial" panose="020B0604020202020204" pitchFamily="34" charset="0"/>
              <a:buChar char="•"/>
              <a:defRPr sz="32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4pPr>
            <a:lvl5pPr marL="4054475" indent="-396875">
              <a:buClr>
                <a:schemeClr val="tx2"/>
              </a:buClr>
              <a:buFont typeface="Arial" panose="020B0604020202020204" pitchFamily="34" charset="0"/>
              <a:buChar char="•"/>
              <a:defRPr sz="2800">
                <a:solidFill>
                  <a:schemeClr val="bg1"/>
                </a:solidFill>
                <a:latin typeface="NVIDIA Sans" panose="020B0503020203020204" pitchFamily="34" charset="0"/>
                <a:cs typeface="NVIDIA Sans" panose="020B0503020203020204" pitchFamily="34" charset="0"/>
              </a:defRPr>
            </a:lvl5pPr>
          </a:lstStyle>
          <a:p>
            <a:pPr lvl="0"/>
            <a:r>
              <a:rPr lang="en-US" dirty="0"/>
              <a:t>Click to edit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CB4AC74-E8E5-AA23-89B3-FDB8D3DEFA54}"/>
              </a:ext>
            </a:extLst>
          </p:cNvPr>
          <p:cNvSpPr txBox="1"/>
          <p:nvPr userDrawn="1"/>
        </p:nvSpPr>
        <p:spPr>
          <a:xfrm>
            <a:off x="708485" y="19635786"/>
            <a:ext cx="6504666" cy="4462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  <a:latin typeface="NVIDIA Sans Medium" panose="020B0603020203020204" pitchFamily="34" charset="0"/>
                <a:cs typeface="NVIDIA Sans Medium" panose="020B0603020203020204" pitchFamily="34" charset="0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2969517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7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39.xml"/><Relationship Id="rId1" Type="http://schemas.openxmlformats.org/officeDocument/2006/relationships/slideLayout" Target="../slideLayouts/slideLayout38.xml"/><Relationship Id="rId6" Type="http://schemas.openxmlformats.org/officeDocument/2006/relationships/slideLayout" Target="../slideLayouts/slideLayout43.xml"/><Relationship Id="rId5" Type="http://schemas.openxmlformats.org/officeDocument/2006/relationships/slideLayout" Target="../slideLayouts/slideLayout42.xml"/><Relationship Id="rId4" Type="http://schemas.openxmlformats.org/officeDocument/2006/relationships/slideLayout" Target="../slideLayouts/slideLayout4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47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theme" Target="../theme/theme5.xml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2" Type="http://schemas.openxmlformats.org/officeDocument/2006/relationships/slideLayout" Target="../slideLayouts/slideLayout49.xml"/><Relationship Id="rId1" Type="http://schemas.openxmlformats.org/officeDocument/2006/relationships/slideLayout" Target="../slideLayouts/slideLayout48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14600" y="0"/>
            <a:ext cx="31546800" cy="2514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Add Title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71DA1210-4468-5B83-C91A-BBA62AF1227D}"/>
              </a:ext>
            </a:extLst>
          </p:cNvPr>
          <p:cNvGrpSpPr/>
          <p:nvPr userDrawn="1"/>
        </p:nvGrpSpPr>
        <p:grpSpPr>
          <a:xfrm>
            <a:off x="34061399" y="19504414"/>
            <a:ext cx="2514601" cy="1072783"/>
            <a:chOff x="34061399" y="19504414"/>
            <a:chExt cx="2514601" cy="1072783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76547AF-589A-45F3-BD57-EACA3BF60CFD}"/>
                </a:ext>
              </a:extLst>
            </p:cNvPr>
            <p:cNvSpPr/>
            <p:nvPr userDrawn="1"/>
          </p:nvSpPr>
          <p:spPr>
            <a:xfrm>
              <a:off x="36420552" y="19687526"/>
              <a:ext cx="155448" cy="889671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90000"/>
                </a:lnSpc>
              </a:pPr>
              <a:endParaRPr lang="en-US" sz="4000" dirty="0" err="1">
                <a:solidFill>
                  <a:schemeClr val="tx1"/>
                </a:solidFill>
                <a:latin typeface="Trebuchet MS" panose="020B0603020202020204" pitchFamily="34" charset="0"/>
              </a:endParaRPr>
            </a:p>
          </p:txBody>
        </p:sp>
        <p:pic>
          <p:nvPicPr>
            <p:cNvPr id="9" name="Picture 8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0F64E9CA-B4B2-365B-092F-3051F7475E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61399" y="19504414"/>
              <a:ext cx="2003438" cy="690238"/>
            </a:xfrm>
            <a:prstGeom prst="rect">
              <a:avLst/>
            </a:prstGeom>
          </p:spPr>
        </p:pic>
      </p:grp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F49A47FB-78B3-C742-1748-6D85E85AA014}"/>
              </a:ext>
            </a:extLst>
          </p:cNvPr>
          <p:cNvSpPr txBox="1">
            <a:spLocks/>
          </p:cNvSpPr>
          <p:nvPr userDrawn="1"/>
        </p:nvSpPr>
        <p:spPr>
          <a:xfrm>
            <a:off x="25805098" y="19314940"/>
            <a:ext cx="8022506" cy="1095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457200" rtl="0" eaLnBrk="1" latinLnBrk="0" hangingPunct="1">
              <a:defRPr sz="2400" kern="1200">
                <a:solidFill>
                  <a:schemeClr val="bg1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5C3B6D4-0ADD-464C-BD2D-257BE3E2D8D3}" type="slidenum">
              <a:rPr lang="en-US" smtClean="0">
                <a:latin typeface="+mn-lt"/>
              </a:rPr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407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722" r:id="rId3"/>
    <p:sldLayoutId id="2147483718" r:id="rId4"/>
    <p:sldLayoutId id="2147483681" r:id="rId5"/>
    <p:sldLayoutId id="2147483680" r:id="rId6"/>
    <p:sldLayoutId id="2147483682" r:id="rId7"/>
    <p:sldLayoutId id="2147483683" r:id="rId8"/>
    <p:sldLayoutId id="2147483705" r:id="rId9"/>
    <p:sldLayoutId id="2147483685" r:id="rId10"/>
    <p:sldLayoutId id="2147483686" r:id="rId11"/>
    <p:sldLayoutId id="2147483687" r:id="rId12"/>
    <p:sldLayoutId id="2147483691" r:id="rId13"/>
    <p:sldLayoutId id="2147483688" r:id="rId14"/>
    <p:sldLayoutId id="2147483690" r:id="rId15"/>
    <p:sldLayoutId id="2147483689" r:id="rId16"/>
    <p:sldLayoutId id="2147483692" r:id="rId17"/>
    <p:sldLayoutId id="2147483693" r:id="rId18"/>
    <p:sldLayoutId id="2147483709" r:id="rId19"/>
    <p:sldLayoutId id="2147483723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695" r:id="rId29"/>
    <p:sldLayoutId id="2147483721" r:id="rId30"/>
    <p:sldLayoutId id="2147483694" r:id="rId31"/>
    <p:sldLayoutId id="2147483719" r:id="rId32"/>
    <p:sldLayoutId id="2147483724" r:id="rId33"/>
    <p:sldLayoutId id="2147483678" r:id="rId34"/>
    <p:sldLayoutId id="2147483676" r:id="rId35"/>
    <p:sldLayoutId id="2147483684" r:id="rId3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2743200" rtl="0" eaLnBrk="1" latinLnBrk="0" hangingPunct="1">
        <a:lnSpc>
          <a:spcPct val="90000"/>
        </a:lnSpc>
        <a:spcBef>
          <a:spcPct val="0"/>
        </a:spcBef>
        <a:buNone/>
        <a:defRPr sz="7200" b="1" kern="1200" cap="none" baseline="0">
          <a:solidFill>
            <a:schemeClr val="bg1"/>
          </a:solidFill>
          <a:latin typeface="NVIDIA Sans" panose="020B0503020203020204" pitchFamily="34" charset="0"/>
          <a:ea typeface="+mj-ea"/>
          <a:cs typeface="NVIDIA Sans" panose="020B0503020203020204" pitchFamily="34" charset="0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title="Background graphic frame"/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6576000" cy="20574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45884" y="19381364"/>
            <a:ext cx="8534400" cy="109537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l">
              <a:defRPr sz="218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E2BDE6FC-D800-44C9-9F28-4DA3F75C04DF}" type="datetimeFigureOut">
              <a:rPr lang="en-US"/>
              <a:pPr/>
              <a:t>3/14/2024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496800" y="19381364"/>
            <a:ext cx="11582400" cy="109537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ctr">
              <a:defRPr sz="218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395712" y="19381364"/>
            <a:ext cx="8534400" cy="109537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218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D2FA371-C872-4E76-B1E3-5B0775D37C39}" type="slidenum">
              <a:rPr/>
              <a:pPr/>
              <a:t>‹#›</a:t>
            </a:fld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2404" y="2971800"/>
            <a:ext cx="28651200" cy="2043954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2400" y="5486400"/>
            <a:ext cx="28651208" cy="12115800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96603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</p:sldLayoutIdLst>
  <p:txStyles>
    <p:titleStyle>
      <a:lvl1pPr algn="ctr" defTabSz="2778750" rtl="0" eaLnBrk="1" latinLnBrk="0" hangingPunct="1">
        <a:spcBef>
          <a:spcPct val="0"/>
        </a:spcBef>
        <a:buNone/>
        <a:defRPr sz="7638" kern="120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748182" indent="-748182" algn="l" defTabSz="2778750" rtl="0" eaLnBrk="1" latinLnBrk="0" hangingPunct="1">
        <a:lnSpc>
          <a:spcPct val="90000"/>
        </a:lnSpc>
        <a:spcBef>
          <a:spcPts val="4911"/>
        </a:spcBef>
        <a:buFont typeface="Arial" pitchFamily="34" charset="0"/>
        <a:buChar char="•"/>
        <a:defRPr sz="5457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1745760" indent="-748182" algn="l" defTabSz="2778750" rtl="0" eaLnBrk="1" latinLnBrk="0" hangingPunct="1">
        <a:lnSpc>
          <a:spcPct val="90000"/>
        </a:lnSpc>
        <a:spcBef>
          <a:spcPts val="1635"/>
        </a:spcBef>
        <a:buFont typeface="Arial" pitchFamily="34" charset="0"/>
        <a:buChar char="•"/>
        <a:defRPr sz="491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2743338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4362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3491523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4239705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4987890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6pPr>
      <a:lvl7pPr marL="5736072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7pPr>
      <a:lvl8pPr marL="6484254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8pPr>
      <a:lvl9pPr marL="7232436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1pPr>
      <a:lvl2pPr marL="1389375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2pPr>
      <a:lvl3pPr marL="2778750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3pPr>
      <a:lvl4pPr marL="4168131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4pPr>
      <a:lvl5pPr marL="5557506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5pPr>
      <a:lvl6pPr marL="6946881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6pPr>
      <a:lvl7pPr marL="8336256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7pPr>
      <a:lvl8pPr marL="9725634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8pPr>
      <a:lvl9pPr marL="11115009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009774" y="5"/>
            <a:ext cx="32551689" cy="3086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009774" y="3371852"/>
            <a:ext cx="32551689" cy="150590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6205196" y="18716627"/>
            <a:ext cx="4165608" cy="619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6489D9C7-5DC6-4263-87FF-7C99F6FB63C3}" type="datetime1">
              <a:rPr lang="zh-CN" altLang="en-US" smtClean="0"/>
              <a:pPr/>
              <a:t>2024/3/14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2009774" y="18716627"/>
            <a:ext cx="12420603" cy="619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altLang="zh-CN" dirty="0"/>
              <a:t>www.islide.cc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25831797" y="18716627"/>
            <a:ext cx="8729664" cy="6191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pPr/>
              <a:t>‹#›</a:t>
            </a:fld>
            <a:endParaRPr lang="zh-CN" altLang="en-US"/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2009772" y="18721389"/>
            <a:ext cx="3255169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2009771" y="3086100"/>
            <a:ext cx="32551689" cy="21600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5400"/>
          </a:p>
        </p:txBody>
      </p:sp>
    </p:spTree>
    <p:extLst>
      <p:ext uri="{BB962C8B-B14F-4D97-AF65-F5344CB8AC3E}">
        <p14:creationId xmlns:p14="http://schemas.microsoft.com/office/powerpoint/2010/main" val="3022041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</p:sldLayoutIdLst>
  <p:hf hdr="0" dt="0"/>
  <p:txStyles>
    <p:titleStyle>
      <a:lvl1pPr algn="l" defTabSz="2743062" rtl="0" eaLnBrk="1" latinLnBrk="0" hangingPunct="1">
        <a:lnSpc>
          <a:spcPct val="90000"/>
        </a:lnSpc>
        <a:spcBef>
          <a:spcPct val="0"/>
        </a:spcBef>
        <a:buNone/>
        <a:defRPr sz="8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85767" indent="-685767" algn="l" defTabSz="2743062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298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3428826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360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4pPr>
      <a:lvl5pPr marL="6171894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42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422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4956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6487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018" indent="-685767" algn="l" defTabSz="2743062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4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062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596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127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7658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186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0720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254" algn="l" defTabSz="2743062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08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70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 userDrawn="1"/>
        </p:nvSpPr>
        <p:spPr>
          <a:xfrm>
            <a:off x="0" y="0"/>
            <a:ext cx="36576000" cy="2926080"/>
          </a:xfrm>
          <a:prstGeom prst="rect">
            <a:avLst/>
          </a:prstGeom>
          <a:solidFill>
            <a:srgbClr val="25507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noAutofit/>
          </a:bodyPr>
          <a:lstStyle/>
          <a:p>
            <a:pPr algn="ctr"/>
            <a:endParaRPr lang="en-US" sz="7200" noProof="0" dirty="0"/>
          </a:p>
        </p:txBody>
      </p:sp>
    </p:spTree>
    <p:extLst>
      <p:ext uri="{BB962C8B-B14F-4D97-AF65-F5344CB8AC3E}">
        <p14:creationId xmlns:p14="http://schemas.microsoft.com/office/powerpoint/2010/main" val="807242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38" r:id="rId4"/>
  </p:sldLayoutIdLst>
  <p:hf hdr="0"/>
  <p:txStyles>
    <p:titleStyle>
      <a:lvl1pPr algn="l" defTabSz="2743200" rtl="0" eaLnBrk="1" latinLnBrk="0" hangingPunct="1">
        <a:lnSpc>
          <a:spcPct val="90000"/>
        </a:lnSpc>
        <a:spcBef>
          <a:spcPct val="0"/>
        </a:spcBef>
        <a:buNone/>
        <a:defRPr sz="14400" b="1" kern="1200">
          <a:solidFill>
            <a:schemeClr val="bg1"/>
          </a:solidFill>
          <a:latin typeface="+mn-lt"/>
          <a:ea typeface="+mj-ea"/>
          <a:cs typeface="+mj-cs"/>
        </a:defRPr>
      </a:lvl1pPr>
    </p:titleStyle>
    <p:bodyStyle>
      <a:lvl1pPr marL="685800" indent="-685800" algn="l" defTabSz="2743200" rtl="0" eaLnBrk="1" latinLnBrk="0" hangingPunct="1">
        <a:lnSpc>
          <a:spcPct val="90000"/>
        </a:lnSpc>
        <a:spcBef>
          <a:spcPts val="3000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7200" kern="1200">
          <a:solidFill>
            <a:schemeClr val="tx1"/>
          </a:solidFill>
          <a:latin typeface="+mn-lt"/>
          <a:ea typeface="+mn-ea"/>
          <a:cs typeface="+mn-cs"/>
        </a:defRPr>
      </a:lvl2pPr>
      <a:lvl3pPr marL="3429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6000" kern="1200">
          <a:solidFill>
            <a:schemeClr val="tx1"/>
          </a:solidFill>
          <a:latin typeface="+mn-lt"/>
          <a:ea typeface="+mn-ea"/>
          <a:cs typeface="+mn-cs"/>
        </a:defRPr>
      </a:lvl3pPr>
      <a:lvl4pPr marL="4800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61722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75438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9154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102870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1658600" indent="-685800" algn="l" defTabSz="27432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2pPr>
      <a:lvl3pPr marL="2743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3pPr>
      <a:lvl4pPr marL="4114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4pPr>
      <a:lvl5pPr marL="54864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5pPr>
      <a:lvl6pPr marL="68580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6pPr>
      <a:lvl7pPr marL="82296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7pPr>
      <a:lvl8pPr marL="96012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8pPr>
      <a:lvl9pPr marL="10972800" algn="l" defTabSz="2743200" rtl="0" eaLnBrk="1" latinLnBrk="0" hangingPunct="1">
        <a:defRPr sz="5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27710ED7-5AED-447F-9D5E-23A6B7F9ABF2}"/>
              </a:ext>
            </a:extLst>
          </p:cNvPr>
          <p:cNvSpPr/>
          <p:nvPr userDrawn="1"/>
        </p:nvSpPr>
        <p:spPr>
          <a:xfrm rot="5400000">
            <a:off x="-7077544" y="10740405"/>
            <a:ext cx="16848000" cy="432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EBB3435C-2195-4595-AD97-EC4D97615F56}"/>
              </a:ext>
            </a:extLst>
          </p:cNvPr>
          <p:cNvSpPr/>
          <p:nvPr userDrawn="1"/>
        </p:nvSpPr>
        <p:spPr>
          <a:xfrm rot="5400000">
            <a:off x="26412000" y="9292086"/>
            <a:ext cx="16848000" cy="432000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6395712" y="19381364"/>
            <a:ext cx="8534400" cy="1095375"/>
          </a:xfrm>
          <a:prstGeom prst="rect">
            <a:avLst/>
          </a:prstGeom>
        </p:spPr>
        <p:txBody>
          <a:bodyPr vert="horz" lIns="101882" tIns="50941" rIns="101882" bIns="50941" rtlCol="0" anchor="ctr"/>
          <a:lstStyle>
            <a:lvl1pPr algn="r">
              <a:defRPr sz="218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D2FA371-C872-4E76-B1E3-5B0775D37C39}" type="slidenum">
              <a:rPr/>
              <a:pPr/>
              <a:t>‹#›</a:t>
            </a:fld>
            <a:endParaRPr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962404" y="2971800"/>
            <a:ext cx="28651200" cy="2043954"/>
          </a:xfrm>
          <a:prstGeom prst="rect">
            <a:avLst/>
          </a:prstGeom>
        </p:spPr>
        <p:txBody>
          <a:bodyPr vert="horz" lIns="101882" tIns="50941" rIns="101882" bIns="50941" rtlCol="0" anchor="ctr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62400" y="5486400"/>
            <a:ext cx="28651208" cy="12115800"/>
          </a:xfrm>
          <a:prstGeom prst="rect">
            <a:avLst/>
          </a:prstGeom>
        </p:spPr>
        <p:txBody>
          <a:bodyPr vert="horz" lIns="101882" tIns="50941" rIns="101882" bIns="50941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12" name="Textfeld 7">
            <a:extLst>
              <a:ext uri="{FF2B5EF4-FFF2-40B4-BE49-F238E27FC236}">
                <a16:creationId xmlns:a16="http://schemas.microsoft.com/office/drawing/2014/main" id="{4494471B-C94D-48CD-B123-AAFAB418C5E8}"/>
              </a:ext>
            </a:extLst>
          </p:cNvPr>
          <p:cNvSpPr txBox="1"/>
          <p:nvPr userDrawn="1"/>
        </p:nvSpPr>
        <p:spPr>
          <a:xfrm>
            <a:off x="11779890" y="-151904"/>
            <a:ext cx="2030838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International Symposium </a:t>
            </a:r>
            <a:br>
              <a:rPr lang="de-DE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de-DE" sz="9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Physical Design</a:t>
            </a:r>
          </a:p>
        </p:txBody>
      </p:sp>
      <p:pic>
        <p:nvPicPr>
          <p:cNvPr id="15" name="Picture 13">
            <a:extLst>
              <a:ext uri="{FF2B5EF4-FFF2-40B4-BE49-F238E27FC236}">
                <a16:creationId xmlns:a16="http://schemas.microsoft.com/office/drawing/2014/main" id="{4C2AE0B9-1CD9-4A5C-8BF5-9B7137FF927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" y="-18807"/>
            <a:ext cx="21989536" cy="2743206"/>
          </a:xfrm>
          <a:prstGeom prst="rect">
            <a:avLst/>
          </a:prstGeom>
        </p:spPr>
      </p:pic>
      <p:pic>
        <p:nvPicPr>
          <p:cNvPr id="16" name="Picture 13">
            <a:extLst>
              <a:ext uri="{FF2B5EF4-FFF2-40B4-BE49-F238E27FC236}">
                <a16:creationId xmlns:a16="http://schemas.microsoft.com/office/drawing/2014/main" id="{172B0D04-F9A1-4AB8-981D-44E613CAE3C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66"/>
          <a:stretch/>
        </p:blipFill>
        <p:spPr>
          <a:xfrm>
            <a:off x="21945600" y="17820312"/>
            <a:ext cx="14630400" cy="274320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075FA96-BC1A-471E-A8E8-A1C9D165B245}"/>
              </a:ext>
            </a:extLst>
          </p:cNvPr>
          <p:cNvSpPr/>
          <p:nvPr userDrawn="1"/>
        </p:nvSpPr>
        <p:spPr>
          <a:xfrm>
            <a:off x="21989542" y="1084080"/>
            <a:ext cx="13062460" cy="324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5A22BE6-6DC5-41EF-A662-781E698EE9C0}"/>
              </a:ext>
            </a:extLst>
          </p:cNvPr>
          <p:cNvSpPr/>
          <p:nvPr userDrawn="1"/>
        </p:nvSpPr>
        <p:spPr>
          <a:xfrm>
            <a:off x="1520444" y="19055060"/>
            <a:ext cx="21034752" cy="318339"/>
          </a:xfrm>
          <a:prstGeom prst="rect">
            <a:avLst/>
          </a:prstGeom>
          <a:solidFill>
            <a:srgbClr val="3366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sz="4800" dirty="0"/>
          </a:p>
        </p:txBody>
      </p:sp>
      <p:sp>
        <p:nvSpPr>
          <p:cNvPr id="21" name="Text Placeholder 7">
            <a:extLst>
              <a:ext uri="{FF2B5EF4-FFF2-40B4-BE49-F238E27FC236}">
                <a16:creationId xmlns:a16="http://schemas.microsoft.com/office/drawing/2014/main" id="{E26CEBA4-D0AC-4399-A5CA-5E354DCDDC15}"/>
              </a:ext>
            </a:extLst>
          </p:cNvPr>
          <p:cNvSpPr txBox="1">
            <a:spLocks/>
          </p:cNvSpPr>
          <p:nvPr userDrawn="1"/>
        </p:nvSpPr>
        <p:spPr>
          <a:xfrm>
            <a:off x="11887202" y="97263"/>
            <a:ext cx="20726404" cy="2185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26250" rtl="0" eaLnBrk="1" latinLnBrk="0" hangingPunct="1">
              <a:lnSpc>
                <a:spcPct val="90000"/>
              </a:lnSpc>
              <a:spcBef>
                <a:spcPts val="1637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81920" indent="-249394" algn="l" defTabSz="926250" rtl="0" eaLnBrk="1" latinLnBrk="0" hangingPunct="1">
              <a:lnSpc>
                <a:spcPct val="90000"/>
              </a:lnSpc>
              <a:spcBef>
                <a:spcPts val="545"/>
              </a:spcBef>
              <a:buFont typeface="Arial" pitchFamily="34" charset="0"/>
              <a:buChar char="•"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46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454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3841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3235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8400" dirty="0">
                <a:solidFill>
                  <a:schemeClr val="bg1"/>
                </a:solidFill>
              </a:rPr>
              <a:t>2024 ACM Inte</a:t>
            </a:r>
            <a:r>
              <a:rPr lang="en-US" sz="8400" dirty="0"/>
              <a:t>rnational </a:t>
            </a:r>
            <a:r>
              <a:rPr lang="en-US" sz="8400" dirty="0">
                <a:solidFill>
                  <a:schemeClr val="bg1"/>
                </a:solidFill>
              </a:rPr>
              <a:t>Symposium on </a:t>
            </a:r>
            <a:r>
              <a:rPr lang="en-US" sz="8400" dirty="0"/>
              <a:t>Physical Design</a:t>
            </a:r>
          </a:p>
        </p:txBody>
      </p:sp>
      <p:sp>
        <p:nvSpPr>
          <p:cNvPr id="28" name="Text Placeholder 7">
            <a:extLst>
              <a:ext uri="{FF2B5EF4-FFF2-40B4-BE49-F238E27FC236}">
                <a16:creationId xmlns:a16="http://schemas.microsoft.com/office/drawing/2014/main" id="{24860E1B-4002-4113-AF30-CEEE75587309}"/>
              </a:ext>
            </a:extLst>
          </p:cNvPr>
          <p:cNvSpPr txBox="1">
            <a:spLocks/>
          </p:cNvSpPr>
          <p:nvPr userDrawn="1"/>
        </p:nvSpPr>
        <p:spPr>
          <a:xfrm>
            <a:off x="21938928" y="18059400"/>
            <a:ext cx="11893872" cy="218522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926250" rtl="0" eaLnBrk="1" latinLnBrk="0" hangingPunct="1">
              <a:lnSpc>
                <a:spcPct val="90000"/>
              </a:lnSpc>
              <a:spcBef>
                <a:spcPts val="1637"/>
              </a:spcBef>
              <a:buFont typeface="Arial" pitchFamily="34" charset="0"/>
              <a:buNone/>
              <a:defRPr sz="2400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81920" indent="-249394" algn="l" defTabSz="926250" rtl="0" eaLnBrk="1" latinLnBrk="0" hangingPunct="1">
              <a:lnSpc>
                <a:spcPct val="90000"/>
              </a:lnSpc>
              <a:spcBef>
                <a:spcPts val="545"/>
              </a:spcBef>
              <a:buFont typeface="Arial" pitchFamily="34" charset="0"/>
              <a:buChar char="•"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46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454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163841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413235" indent="-207829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</a:pPr>
            <a:r>
              <a:rPr lang="en-US" sz="5100" dirty="0">
                <a:solidFill>
                  <a:schemeClr val="bg1"/>
                </a:solidFill>
              </a:rPr>
              <a:t>March 12-15, 2024</a:t>
            </a:r>
          </a:p>
          <a:p>
            <a:pPr>
              <a:spcBef>
                <a:spcPts val="0"/>
              </a:spcBef>
            </a:pPr>
            <a:r>
              <a:rPr lang="en-US" sz="5100" dirty="0">
                <a:solidFill>
                  <a:schemeClr val="bg1"/>
                </a:solidFill>
              </a:rPr>
              <a:t>National Taiwan University </a:t>
            </a:r>
            <a:br>
              <a:rPr lang="en-US" sz="5100" dirty="0">
                <a:solidFill>
                  <a:schemeClr val="bg1"/>
                </a:solidFill>
              </a:rPr>
            </a:br>
            <a:r>
              <a:rPr lang="en-US" sz="5100" dirty="0">
                <a:solidFill>
                  <a:schemeClr val="bg1"/>
                </a:solidFill>
              </a:rPr>
              <a:t>Taipei, Taiwan</a:t>
            </a:r>
          </a:p>
        </p:txBody>
      </p:sp>
      <p:grpSp>
        <p:nvGrpSpPr>
          <p:cNvPr id="4" name="群組 3">
            <a:extLst>
              <a:ext uri="{FF2B5EF4-FFF2-40B4-BE49-F238E27FC236}">
                <a16:creationId xmlns:a16="http://schemas.microsoft.com/office/drawing/2014/main" id="{663B4106-EA5A-4171-B9B6-845C9FE5E6F0}"/>
              </a:ext>
            </a:extLst>
          </p:cNvPr>
          <p:cNvGrpSpPr/>
          <p:nvPr userDrawn="1"/>
        </p:nvGrpSpPr>
        <p:grpSpPr>
          <a:xfrm>
            <a:off x="1913736" y="17344761"/>
            <a:ext cx="17077576" cy="972000"/>
            <a:chOff x="528900" y="5989192"/>
            <a:chExt cx="4269394" cy="3240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3CABFC3C-8CEE-42A2-9393-B05A9D501843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900" y="5989192"/>
              <a:ext cx="385500" cy="32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>
              <a:extLst>
                <a:ext uri="{FF2B5EF4-FFF2-40B4-BE49-F238E27FC236}">
                  <a16:creationId xmlns:a16="http://schemas.microsoft.com/office/drawing/2014/main" id="{B431362D-A952-4BAB-AC99-32D9F667069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7181" y="6072794"/>
              <a:ext cx="671882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A2242CC4-8C3C-431E-ABFB-B7AE54FB0FC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17" y="6072794"/>
              <a:ext cx="755078" cy="1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9" name="Picture 5">
              <a:extLst>
                <a:ext uri="{FF2B5EF4-FFF2-40B4-BE49-F238E27FC236}">
                  <a16:creationId xmlns:a16="http://schemas.microsoft.com/office/drawing/2014/main" id="{A3250361-2A16-4D75-B3FE-8F45929992D4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22" b="9523"/>
            <a:stretch>
              <a:fillRect/>
            </a:stretch>
          </p:blipFill>
          <p:spPr bwMode="auto">
            <a:xfrm>
              <a:off x="4127363" y="6097192"/>
              <a:ext cx="670931" cy="108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30" name="Picture 101">
              <a:extLst>
                <a:ext uri="{FF2B5EF4-FFF2-40B4-BE49-F238E27FC236}">
                  <a16:creationId xmlns:a16="http://schemas.microsoft.com/office/drawing/2014/main" id="{0645E690-E4B9-41AD-878F-97C4069FEF6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9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94909" y="6098591"/>
              <a:ext cx="651876" cy="144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FCDAFDB-DD82-43FF-BC17-E82929A79CB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1844" y="6054794"/>
              <a:ext cx="672418" cy="180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21622CD5-A770-485B-B693-FA1E04EBB015}"/>
              </a:ext>
            </a:extLst>
          </p:cNvPr>
          <p:cNvGrpSpPr/>
          <p:nvPr userDrawn="1"/>
        </p:nvGrpSpPr>
        <p:grpSpPr>
          <a:xfrm>
            <a:off x="4507994" y="17925125"/>
            <a:ext cx="14680796" cy="1425315"/>
            <a:chOff x="1441999" y="4942485"/>
            <a:chExt cx="3968175" cy="524191"/>
          </a:xfrm>
        </p:grpSpPr>
        <p:pic>
          <p:nvPicPr>
            <p:cNvPr id="23" name="Picture 12" descr="未提供相片說明。">
              <a:extLst>
                <a:ext uri="{FF2B5EF4-FFF2-40B4-BE49-F238E27FC236}">
                  <a16:creationId xmlns:a16="http://schemas.microsoft.com/office/drawing/2014/main" id="{46DDF2AD-369B-491A-899E-D785D5ED4D9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11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003" b="18908"/>
            <a:stretch/>
          </p:blipFill>
          <p:spPr bwMode="auto">
            <a:xfrm>
              <a:off x="1441999" y="5017461"/>
              <a:ext cx="580231" cy="3317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2" descr="AMD">
              <a:extLst>
                <a:ext uri="{FF2B5EF4-FFF2-40B4-BE49-F238E27FC236}">
                  <a16:creationId xmlns:a16="http://schemas.microsoft.com/office/drawing/2014/main" id="{4180CA81-6EB7-4758-93CA-3FCE78870A2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9290" y="5147127"/>
              <a:ext cx="696872" cy="124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4" descr="Maxeda">
              <a:extLst>
                <a:ext uri="{FF2B5EF4-FFF2-40B4-BE49-F238E27FC236}">
                  <a16:creationId xmlns:a16="http://schemas.microsoft.com/office/drawing/2014/main" id="{17DF36E6-AA3E-49F6-A6A9-271BAE78D0EA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67140" y="5125908"/>
              <a:ext cx="624074" cy="1603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6" descr="MediaTek">
              <a:extLst>
                <a:ext uri="{FF2B5EF4-FFF2-40B4-BE49-F238E27FC236}">
                  <a16:creationId xmlns:a16="http://schemas.microsoft.com/office/drawing/2014/main" id="{513DD660-9300-495B-9D50-995CFEA50881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70880" y="5075090"/>
              <a:ext cx="807780" cy="307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8" descr="nvidia">
              <a:extLst>
                <a:ext uri="{FF2B5EF4-FFF2-40B4-BE49-F238E27FC236}">
                  <a16:creationId xmlns:a16="http://schemas.microsoft.com/office/drawing/2014/main" id="{21BA23D4-E188-44B0-863A-6E0B10F7035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96818" y="4942485"/>
              <a:ext cx="1013356" cy="5241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196356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</p:sldLayoutIdLst>
  <p:txStyles>
    <p:titleStyle>
      <a:lvl1pPr algn="ctr" defTabSz="2778750" rtl="0" eaLnBrk="1" latinLnBrk="0" hangingPunct="1">
        <a:spcBef>
          <a:spcPct val="0"/>
        </a:spcBef>
        <a:buNone/>
        <a:defRPr sz="7638" kern="120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748182" indent="-748182" algn="l" defTabSz="2778750" rtl="0" eaLnBrk="1" latinLnBrk="0" hangingPunct="1">
        <a:lnSpc>
          <a:spcPct val="90000"/>
        </a:lnSpc>
        <a:spcBef>
          <a:spcPts val="4911"/>
        </a:spcBef>
        <a:buFont typeface="Arial" pitchFamily="34" charset="0"/>
        <a:buChar char="•"/>
        <a:defRPr sz="5457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1pPr>
      <a:lvl2pPr marL="1745760" indent="-748182" algn="l" defTabSz="2778750" rtl="0" eaLnBrk="1" latinLnBrk="0" hangingPunct="1">
        <a:lnSpc>
          <a:spcPct val="90000"/>
        </a:lnSpc>
        <a:spcBef>
          <a:spcPts val="1635"/>
        </a:spcBef>
        <a:buFont typeface="Arial" pitchFamily="34" charset="0"/>
        <a:buChar char="•"/>
        <a:defRPr sz="491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2pPr>
      <a:lvl3pPr marL="2743338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4362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3pPr>
      <a:lvl4pPr marL="3491523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4239705" indent="-623487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5pPr>
      <a:lvl6pPr marL="4987890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6pPr>
      <a:lvl7pPr marL="5736072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7pPr>
      <a:lvl8pPr marL="6484254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8pPr>
      <a:lvl9pPr marL="7232436" indent="-694689" algn="l" defTabSz="2778750" rtl="0" eaLnBrk="1" latinLnBrk="0" hangingPunct="1">
        <a:lnSpc>
          <a:spcPct val="90000"/>
        </a:lnSpc>
        <a:spcBef>
          <a:spcPts val="819"/>
        </a:spcBef>
        <a:buFont typeface="Arial" pitchFamily="34" charset="0"/>
        <a:buChar char="•"/>
        <a:defRPr sz="381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1pPr>
      <a:lvl2pPr marL="1389375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2pPr>
      <a:lvl3pPr marL="2778750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3pPr>
      <a:lvl4pPr marL="4168131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4pPr>
      <a:lvl5pPr marL="5557506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5pPr>
      <a:lvl6pPr marL="6946881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6pPr>
      <a:lvl7pPr marL="8336256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7pPr>
      <a:lvl8pPr marL="9725634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8pPr>
      <a:lvl9pPr marL="11115009" algn="l" defTabSz="2778750" rtl="0" eaLnBrk="1" latinLnBrk="0" hangingPunct="1">
        <a:defRPr sz="545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notesSlide" Target="../notesSlides/notesSlide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4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8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8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16C5838-5B15-4295-A6AB-336C440348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0685" y="10384637"/>
            <a:ext cx="29143795" cy="5278151"/>
          </a:xfrm>
        </p:spPr>
        <p:txBody>
          <a:bodyPr>
            <a:normAutofit/>
          </a:bodyPr>
          <a:lstStyle/>
          <a:p>
            <a:r>
              <a:rPr lang="en-US" sz="11500" dirty="0"/>
              <a:t>ISPD’24 Contest: GPU/ML-Enhanced Large Scale Global Routing Contest</a:t>
            </a:r>
          </a:p>
        </p:txBody>
      </p:sp>
      <p:sp>
        <p:nvSpPr>
          <p:cNvPr id="10" name="Subtitle 9">
            <a:extLst>
              <a:ext uri="{FF2B5EF4-FFF2-40B4-BE49-F238E27FC236}">
                <a16:creationId xmlns:a16="http://schemas.microsoft.com/office/drawing/2014/main" id="{4C4E44C6-E88C-4CDE-9E6A-035AA5A6FA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90684" y="16224454"/>
            <a:ext cx="27432000" cy="1703832"/>
          </a:xfrm>
        </p:spPr>
        <p:txBody>
          <a:bodyPr/>
          <a:lstStyle/>
          <a:p>
            <a:r>
              <a:rPr lang="en-US" dirty="0"/>
              <a:t>Rongjian Liang,  Anthony Agnesina,  Wen-Hao Liu,  Mark Ren</a:t>
            </a:r>
          </a:p>
          <a:p>
            <a:r>
              <a:rPr lang="en-US" dirty="0"/>
              <a:t>NVIDIA</a:t>
            </a:r>
          </a:p>
        </p:txBody>
      </p:sp>
    </p:spTree>
    <p:extLst>
      <p:ext uri="{BB962C8B-B14F-4D97-AF65-F5344CB8AC3E}">
        <p14:creationId xmlns:p14="http://schemas.microsoft.com/office/powerpoint/2010/main" val="1887837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5889F1-6590-8301-9BD1-5D0975FE3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Platform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56948-0EEA-50A4-22DE-19E63F3300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510FA4-110D-4AFC-1E99-C269BF0818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sz="6000" dirty="0"/>
              <a:t>RAM: 200 GB</a:t>
            </a:r>
          </a:p>
          <a:p>
            <a:r>
              <a:rPr lang="en-US" sz="6000" dirty="0"/>
              <a:t>CPU Cores: 8 cores</a:t>
            </a:r>
          </a:p>
          <a:p>
            <a:r>
              <a:rPr lang="en-US" sz="6000" dirty="0"/>
              <a:t>GPUs: 4 NVIDIA A100 GPUs</a:t>
            </a:r>
          </a:p>
        </p:txBody>
      </p:sp>
    </p:spTree>
    <p:extLst>
      <p:ext uri="{BB962C8B-B14F-4D97-AF65-F5344CB8AC3E}">
        <p14:creationId xmlns:p14="http://schemas.microsoft.com/office/powerpoint/2010/main" val="2679433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A1CC7-9A41-FB88-F905-74834BD190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Participation Statistics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84581-CF03-BA30-AB23-6481EFB9585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9B563C-63FE-F19D-928F-7475D1D60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000" dirty="0"/>
              <a:t>52 initial registrations</a:t>
            </a:r>
          </a:p>
          <a:p>
            <a:pPr lvl="1"/>
            <a:r>
              <a:rPr lang="en-US" sz="5600" dirty="0"/>
              <a:t>Asia: 33 teams</a:t>
            </a:r>
          </a:p>
          <a:p>
            <a:pPr lvl="1"/>
            <a:r>
              <a:rPr lang="en-US" sz="5600" dirty="0"/>
              <a:t>Europe: 1 team</a:t>
            </a:r>
          </a:p>
          <a:p>
            <a:pPr lvl="1"/>
            <a:r>
              <a:rPr lang="en-US" sz="5600" dirty="0"/>
              <a:t>North America: 5 teams</a:t>
            </a:r>
          </a:p>
          <a:p>
            <a:pPr lvl="1"/>
            <a:r>
              <a:rPr lang="en-US" sz="5600" dirty="0"/>
              <a:t>South America: 1 team</a:t>
            </a:r>
          </a:p>
          <a:p>
            <a:pPr lvl="1"/>
            <a:r>
              <a:rPr lang="en-US" sz="5600" dirty="0"/>
              <a:t>Others (unknown affiliations): 12 teams</a:t>
            </a:r>
          </a:p>
          <a:p>
            <a:endParaRPr lang="en-US" sz="6000" dirty="0"/>
          </a:p>
          <a:p>
            <a:r>
              <a:rPr lang="en-US" sz="6000" dirty="0"/>
              <a:t>18 final submissions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420254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27D14-899A-E13A-8DE6-2E1CFF9E49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Prizes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094816-082A-7316-8DF8-6471C223B99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7F3125-1BA2-7BDE-D1F2-EB4E10A427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7101840"/>
            <a:ext cx="31546800" cy="11396472"/>
          </a:xfrm>
        </p:spPr>
        <p:txBody>
          <a:bodyPr/>
          <a:lstStyle/>
          <a:p>
            <a:pPr marL="0" indent="0" algn="l">
              <a:buNone/>
            </a:pPr>
            <a:r>
              <a:rPr lang="en-US" sz="6000" dirty="0">
                <a:latin typeface="Open Sans" panose="020B0606030504020204" pitchFamily="34" charset="0"/>
              </a:rPr>
              <a:t>Prizes are based on the ranking in the main track</a:t>
            </a:r>
          </a:p>
          <a:p>
            <a:pPr marL="0" indent="0" algn="l">
              <a:buNone/>
            </a:pPr>
            <a:endParaRPr lang="en-US" sz="6000" b="0" i="0" dirty="0">
              <a:effectLst/>
              <a:latin typeface="Open Sans" panose="020B0606030504020204" pitchFamily="34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6000" b="0" i="0" dirty="0">
                <a:effectLst/>
                <a:latin typeface="Open Sans" panose="020B0606030504020204" pitchFamily="34" charset="0"/>
              </a:rPr>
              <a:t>1st place: $1000 + one NVIDIA GPU of similar value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6000" b="0" i="0" dirty="0">
                <a:effectLst/>
                <a:latin typeface="Open Sans" panose="020B0606030504020204" pitchFamily="34" charset="0"/>
              </a:rPr>
              <a:t>2nd place: $500 + one NVIDIA GPU of similar value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6000" b="0" i="0" dirty="0">
                <a:effectLst/>
                <a:latin typeface="Open Sans" panose="020B0606030504020204" pitchFamily="34" charset="0"/>
              </a:rPr>
              <a:t>3rd place: $250 + one NVIDIA GPU of similar value</a:t>
            </a:r>
          </a:p>
        </p:txBody>
      </p:sp>
    </p:spTree>
    <p:extLst>
      <p:ext uri="{BB962C8B-B14F-4D97-AF65-F5344CB8AC3E}">
        <p14:creationId xmlns:p14="http://schemas.microsoft.com/office/powerpoint/2010/main" val="1075162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EA2E-8D00-3A35-0D29-E79BA691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Results – Main Track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64E3C-1D3E-CEA5-BBDA-4D41160F7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0AE3089-0BEE-70C6-3151-A4FE42D79F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830280"/>
              </p:ext>
            </p:extLst>
          </p:nvPr>
        </p:nvGraphicFramePr>
        <p:xfrm>
          <a:off x="345440" y="5777605"/>
          <a:ext cx="35885119" cy="123092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98568">
                  <a:extLst>
                    <a:ext uri="{9D8B030D-6E8A-4147-A177-3AD203B41FA5}">
                      <a16:colId xmlns:a16="http://schemas.microsoft.com/office/drawing/2014/main" val="3110550978"/>
                    </a:ext>
                  </a:extLst>
                </a:gridCol>
                <a:gridCol w="2674266">
                  <a:extLst>
                    <a:ext uri="{9D8B030D-6E8A-4147-A177-3AD203B41FA5}">
                      <a16:colId xmlns:a16="http://schemas.microsoft.com/office/drawing/2014/main" val="1541364759"/>
                    </a:ext>
                  </a:extLst>
                </a:gridCol>
                <a:gridCol w="2136417">
                  <a:extLst>
                    <a:ext uri="{9D8B030D-6E8A-4147-A177-3AD203B41FA5}">
                      <a16:colId xmlns:a16="http://schemas.microsoft.com/office/drawing/2014/main" val="3910378320"/>
                    </a:ext>
                  </a:extLst>
                </a:gridCol>
                <a:gridCol w="2535301">
                  <a:extLst>
                    <a:ext uri="{9D8B030D-6E8A-4147-A177-3AD203B41FA5}">
                      <a16:colId xmlns:a16="http://schemas.microsoft.com/office/drawing/2014/main" val="253850802"/>
                    </a:ext>
                  </a:extLst>
                </a:gridCol>
                <a:gridCol w="1737531">
                  <a:extLst>
                    <a:ext uri="{9D8B030D-6E8A-4147-A177-3AD203B41FA5}">
                      <a16:colId xmlns:a16="http://schemas.microsoft.com/office/drawing/2014/main" val="4215295643"/>
                    </a:ext>
                  </a:extLst>
                </a:gridCol>
                <a:gridCol w="2930740">
                  <a:extLst>
                    <a:ext uri="{9D8B030D-6E8A-4147-A177-3AD203B41FA5}">
                      <a16:colId xmlns:a16="http://schemas.microsoft.com/office/drawing/2014/main" val="4266890199"/>
                    </a:ext>
                  </a:extLst>
                </a:gridCol>
                <a:gridCol w="1342092">
                  <a:extLst>
                    <a:ext uri="{9D8B030D-6E8A-4147-A177-3AD203B41FA5}">
                      <a16:colId xmlns:a16="http://schemas.microsoft.com/office/drawing/2014/main" val="1995222645"/>
                    </a:ext>
                  </a:extLst>
                </a:gridCol>
                <a:gridCol w="2916369">
                  <a:extLst>
                    <a:ext uri="{9D8B030D-6E8A-4147-A177-3AD203B41FA5}">
                      <a16:colId xmlns:a16="http://schemas.microsoft.com/office/drawing/2014/main" val="696371416"/>
                    </a:ext>
                  </a:extLst>
                </a:gridCol>
                <a:gridCol w="1356463">
                  <a:extLst>
                    <a:ext uri="{9D8B030D-6E8A-4147-A177-3AD203B41FA5}">
                      <a16:colId xmlns:a16="http://schemas.microsoft.com/office/drawing/2014/main" val="2643247793"/>
                    </a:ext>
                  </a:extLst>
                </a:gridCol>
                <a:gridCol w="2777274">
                  <a:extLst>
                    <a:ext uri="{9D8B030D-6E8A-4147-A177-3AD203B41FA5}">
                      <a16:colId xmlns:a16="http://schemas.microsoft.com/office/drawing/2014/main" val="3148766606"/>
                    </a:ext>
                  </a:extLst>
                </a:gridCol>
                <a:gridCol w="1495560">
                  <a:extLst>
                    <a:ext uri="{9D8B030D-6E8A-4147-A177-3AD203B41FA5}">
                      <a16:colId xmlns:a16="http://schemas.microsoft.com/office/drawing/2014/main" val="2112451689"/>
                    </a:ext>
                  </a:extLst>
                </a:gridCol>
                <a:gridCol w="2905446">
                  <a:extLst>
                    <a:ext uri="{9D8B030D-6E8A-4147-A177-3AD203B41FA5}">
                      <a16:colId xmlns:a16="http://schemas.microsoft.com/office/drawing/2014/main" val="194862355"/>
                    </a:ext>
                  </a:extLst>
                </a:gridCol>
                <a:gridCol w="1767967">
                  <a:extLst>
                    <a:ext uri="{9D8B030D-6E8A-4147-A177-3AD203B41FA5}">
                      <a16:colId xmlns:a16="http://schemas.microsoft.com/office/drawing/2014/main" val="3668408528"/>
                    </a:ext>
                  </a:extLst>
                </a:gridCol>
                <a:gridCol w="3078482">
                  <a:extLst>
                    <a:ext uri="{9D8B030D-6E8A-4147-A177-3AD203B41FA5}">
                      <a16:colId xmlns:a16="http://schemas.microsoft.com/office/drawing/2014/main" val="4163040016"/>
                    </a:ext>
                  </a:extLst>
                </a:gridCol>
                <a:gridCol w="1461401">
                  <a:extLst>
                    <a:ext uri="{9D8B030D-6E8A-4147-A177-3AD203B41FA5}">
                      <a16:colId xmlns:a16="http://schemas.microsoft.com/office/drawing/2014/main" val="669576537"/>
                    </a:ext>
                  </a:extLst>
                </a:gridCol>
                <a:gridCol w="3171242">
                  <a:extLst>
                    <a:ext uri="{9D8B030D-6E8A-4147-A177-3AD203B41FA5}">
                      <a16:colId xmlns:a16="http://schemas.microsoft.com/office/drawing/2014/main" val="3138118714"/>
                    </a:ext>
                  </a:extLst>
                </a:gridCol>
              </a:tblGrid>
              <a:tr h="1608281"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ariane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bsg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nvdla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mempool_tile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mempool_group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mempool_cluster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tera_cluster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87816406"/>
                  </a:ext>
                </a:extLst>
              </a:tr>
              <a:tr h="1608281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Team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weighted_rank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68688020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22326149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42785372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13808883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3.71E+08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1.72E+09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1.202E+10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1.9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98734234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22126529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42673699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13750400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3.77E+08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1.73E+09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1.204E+10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2.06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25371261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21577912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42129054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13219650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3.67E+08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1.74E+09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1.208E+10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2.31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00018848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22718430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43474248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14025624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3.9E+08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1.81E+09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1.256E+10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4.1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81117499"/>
                  </a:ext>
                </a:extLst>
              </a:tr>
              <a:tr h="1818533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22501510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43763726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14094144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3.95E+08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1.85E+09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1.4E+10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5.21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8525543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027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58FD2-C175-E460-0F19-B6C9B805D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Results – Special Honor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DC5E9-2E1F-A62F-DC64-B0813A30375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6B54BCB-BBD8-5DEC-4723-62552D8CE7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6346"/>
              </p:ext>
            </p:extLst>
          </p:nvPr>
        </p:nvGraphicFramePr>
        <p:xfrm>
          <a:off x="703381" y="5908431"/>
          <a:ext cx="35274739" cy="107442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502505">
                  <a:extLst>
                    <a:ext uri="{9D8B030D-6E8A-4147-A177-3AD203B41FA5}">
                      <a16:colId xmlns:a16="http://schemas.microsoft.com/office/drawing/2014/main" val="2644739302"/>
                    </a:ext>
                  </a:extLst>
                </a:gridCol>
                <a:gridCol w="2699971">
                  <a:extLst>
                    <a:ext uri="{9D8B030D-6E8A-4147-A177-3AD203B41FA5}">
                      <a16:colId xmlns:a16="http://schemas.microsoft.com/office/drawing/2014/main" val="3522433406"/>
                    </a:ext>
                  </a:extLst>
                </a:gridCol>
                <a:gridCol w="1636806">
                  <a:extLst>
                    <a:ext uri="{9D8B030D-6E8A-4147-A177-3AD203B41FA5}">
                      <a16:colId xmlns:a16="http://schemas.microsoft.com/office/drawing/2014/main" val="3863401236"/>
                    </a:ext>
                  </a:extLst>
                </a:gridCol>
                <a:gridCol w="2751617">
                  <a:extLst>
                    <a:ext uri="{9D8B030D-6E8A-4147-A177-3AD203B41FA5}">
                      <a16:colId xmlns:a16="http://schemas.microsoft.com/office/drawing/2014/main" val="3226557071"/>
                    </a:ext>
                  </a:extLst>
                </a:gridCol>
                <a:gridCol w="1755900">
                  <a:extLst>
                    <a:ext uri="{9D8B030D-6E8A-4147-A177-3AD203B41FA5}">
                      <a16:colId xmlns:a16="http://schemas.microsoft.com/office/drawing/2014/main" val="3189739801"/>
                    </a:ext>
                  </a:extLst>
                </a:gridCol>
                <a:gridCol w="2669712">
                  <a:extLst>
                    <a:ext uri="{9D8B030D-6E8A-4147-A177-3AD203B41FA5}">
                      <a16:colId xmlns:a16="http://schemas.microsoft.com/office/drawing/2014/main" val="2805584828"/>
                    </a:ext>
                  </a:extLst>
                </a:gridCol>
                <a:gridCol w="1701215">
                  <a:extLst>
                    <a:ext uri="{9D8B030D-6E8A-4147-A177-3AD203B41FA5}">
                      <a16:colId xmlns:a16="http://schemas.microsoft.com/office/drawing/2014/main" val="1849934217"/>
                    </a:ext>
                  </a:extLst>
                </a:gridCol>
                <a:gridCol w="3003324">
                  <a:extLst>
                    <a:ext uri="{9D8B030D-6E8A-4147-A177-3AD203B41FA5}">
                      <a16:colId xmlns:a16="http://schemas.microsoft.com/office/drawing/2014/main" val="1822852456"/>
                    </a:ext>
                  </a:extLst>
                </a:gridCol>
                <a:gridCol w="1367603">
                  <a:extLst>
                    <a:ext uri="{9D8B030D-6E8A-4147-A177-3AD203B41FA5}">
                      <a16:colId xmlns:a16="http://schemas.microsoft.com/office/drawing/2014/main" val="4000092603"/>
                    </a:ext>
                  </a:extLst>
                </a:gridCol>
                <a:gridCol w="2946440">
                  <a:extLst>
                    <a:ext uri="{9D8B030D-6E8A-4147-A177-3AD203B41FA5}">
                      <a16:colId xmlns:a16="http://schemas.microsoft.com/office/drawing/2014/main" val="2205235728"/>
                    </a:ext>
                  </a:extLst>
                </a:gridCol>
                <a:gridCol w="1424487">
                  <a:extLst>
                    <a:ext uri="{9D8B030D-6E8A-4147-A177-3AD203B41FA5}">
                      <a16:colId xmlns:a16="http://schemas.microsoft.com/office/drawing/2014/main" val="1182260505"/>
                    </a:ext>
                  </a:extLst>
                </a:gridCol>
                <a:gridCol w="3484595">
                  <a:extLst>
                    <a:ext uri="{9D8B030D-6E8A-4147-A177-3AD203B41FA5}">
                      <a16:colId xmlns:a16="http://schemas.microsoft.com/office/drawing/2014/main" val="2403194638"/>
                    </a:ext>
                  </a:extLst>
                </a:gridCol>
                <a:gridCol w="1774175">
                  <a:extLst>
                    <a:ext uri="{9D8B030D-6E8A-4147-A177-3AD203B41FA5}">
                      <a16:colId xmlns:a16="http://schemas.microsoft.com/office/drawing/2014/main" val="1632333153"/>
                    </a:ext>
                  </a:extLst>
                </a:gridCol>
                <a:gridCol w="3041933">
                  <a:extLst>
                    <a:ext uri="{9D8B030D-6E8A-4147-A177-3AD203B41FA5}">
                      <a16:colId xmlns:a16="http://schemas.microsoft.com/office/drawing/2014/main" val="833981603"/>
                    </a:ext>
                  </a:extLst>
                </a:gridCol>
                <a:gridCol w="1328993">
                  <a:extLst>
                    <a:ext uri="{9D8B030D-6E8A-4147-A177-3AD203B41FA5}">
                      <a16:colId xmlns:a16="http://schemas.microsoft.com/office/drawing/2014/main" val="1499873080"/>
                    </a:ext>
                  </a:extLst>
                </a:gridCol>
                <a:gridCol w="2185463">
                  <a:extLst>
                    <a:ext uri="{9D8B030D-6E8A-4147-A177-3AD203B41FA5}">
                      <a16:colId xmlns:a16="http://schemas.microsoft.com/office/drawing/2014/main" val="4291763002"/>
                    </a:ext>
                  </a:extLst>
                </a:gridCol>
              </a:tblGrid>
              <a:tr h="1465502"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ariane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bsg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nvdla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mempool_tile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mempool_group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mempool_cluster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n-US" sz="36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tera_cluster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259756226"/>
                  </a:ext>
                </a:extLst>
              </a:tr>
              <a:tr h="195119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Team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score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weighted_rank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45829325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21068226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1.01E+08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40538542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13238490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3.53E+08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1.59E+09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1.14E+10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1.49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799185125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20100380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40445341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12309656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3.41E+08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1.67E+09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1.16E+10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1.83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265496094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20845927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40664270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12831966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3.53E+08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1.64E+09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1.17E+10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2.68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15259755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D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22054900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1.08E+08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43566415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13701731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3.8E+08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1.75E+09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1.31E+10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4.14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13248441"/>
                  </a:ext>
                </a:extLst>
              </a:tr>
              <a:tr h="1465502">
                <a:tc>
                  <a:txBody>
                    <a:bodyPr/>
                    <a:lstStyle/>
                    <a:p>
                      <a:pPr algn="l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E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22099273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1.07E+08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44139231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7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13920117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 dirty="0">
                          <a:solidFill>
                            <a:schemeClr val="bg1"/>
                          </a:solidFill>
                          <a:effectLst/>
                        </a:rPr>
                        <a:t>3.93E+08</a:t>
                      </a:r>
                      <a:endParaRPr lang="en-US" sz="36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1.85E+09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5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u="none" strike="noStrike">
                          <a:solidFill>
                            <a:schemeClr val="bg1"/>
                          </a:solidFill>
                          <a:effectLst/>
                        </a:rPr>
                        <a:t>1.4E+10</a:t>
                      </a:r>
                      <a:endParaRPr lang="en-US" sz="360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6</a:t>
                      </a:r>
                      <a:endParaRPr lang="en-US" sz="3600" b="1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3600" b="1" u="none" strike="noStrike" dirty="0">
                          <a:solidFill>
                            <a:srgbClr val="00B050"/>
                          </a:solidFill>
                          <a:effectLst/>
                        </a:rPr>
                        <a:t>5.5</a:t>
                      </a:r>
                      <a:endParaRPr lang="en-US" sz="3600" b="1" i="0" u="none" strike="noStrike" dirty="0">
                        <a:solidFill>
                          <a:srgbClr val="00B05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908557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61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E35A8D-0374-FEE6-F1FF-A77D6D2C9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Results – Summary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C5F34-F1A8-2B1B-0D2D-E1E9E9EC93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8109F2E4-22A3-0746-DF02-4B4F7C8D75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96252347"/>
              </p:ext>
            </p:extLst>
          </p:nvPr>
        </p:nvGraphicFramePr>
        <p:xfrm>
          <a:off x="6836139" y="7367892"/>
          <a:ext cx="21083954" cy="5486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24706">
                  <a:extLst>
                    <a:ext uri="{9D8B030D-6E8A-4147-A177-3AD203B41FA5}">
                      <a16:colId xmlns:a16="http://schemas.microsoft.com/office/drawing/2014/main" val="587210323"/>
                    </a:ext>
                  </a:extLst>
                </a:gridCol>
                <a:gridCol w="7038551">
                  <a:extLst>
                    <a:ext uri="{9D8B030D-6E8A-4147-A177-3AD203B41FA5}">
                      <a16:colId xmlns:a16="http://schemas.microsoft.com/office/drawing/2014/main" val="55895740"/>
                    </a:ext>
                  </a:extLst>
                </a:gridCol>
                <a:gridCol w="9520697">
                  <a:extLst>
                    <a:ext uri="{9D8B030D-6E8A-4147-A177-3AD203B41FA5}">
                      <a16:colId xmlns:a16="http://schemas.microsoft.com/office/drawing/2014/main" val="240250116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Main track ranking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Special honor ranking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3811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16418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9308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14447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36924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49117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7136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8DF311-8192-27F3-2C9F-3DBC1FF8B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Analysis – GPU Usage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B07636-0E34-218D-5B78-9B2AA72DB2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0EB3775-2EB7-BC0C-6E3E-CD41767CA4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9170634"/>
              </p:ext>
            </p:extLst>
          </p:nvPr>
        </p:nvGraphicFramePr>
        <p:xfrm>
          <a:off x="8434754" y="8841155"/>
          <a:ext cx="16256000" cy="3657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246133613"/>
                    </a:ext>
                  </a:extLst>
                </a:gridCol>
                <a:gridCol w="8128000">
                  <a:extLst>
                    <a:ext uri="{9D8B030D-6E8A-4147-A177-3AD203B41FA5}">
                      <a16:colId xmlns:a16="http://schemas.microsoft.com/office/drawing/2014/main" val="5226345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Team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Use GPU?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42882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5376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81814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93988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391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3E29D-EF17-B07C-EE8E-25886A1B0C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Analysis - Deterministic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1552B6-7FB7-8CD8-C8BE-A0455BCFA2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66DFB5-8AFC-0E54-A69D-3660D366B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291" y="8176846"/>
            <a:ext cx="29366309" cy="7226573"/>
          </a:xfrm>
        </p:spPr>
        <p:txBody>
          <a:bodyPr/>
          <a:lstStyle/>
          <a:p>
            <a:r>
              <a:rPr lang="en-US" sz="5400" dirty="0"/>
              <a:t>Among 18 teams in the final submission, 14 teams have deterministic solutions</a:t>
            </a:r>
          </a:p>
          <a:p>
            <a:r>
              <a:rPr lang="en-US" sz="5400" dirty="0"/>
              <a:t>Among top-3 teams in the final submission, all of them have deterministic solutions</a:t>
            </a:r>
          </a:p>
        </p:txBody>
      </p:sp>
    </p:spTree>
    <p:extLst>
      <p:ext uri="{BB962C8B-B14F-4D97-AF65-F5344CB8AC3E}">
        <p14:creationId xmlns:p14="http://schemas.microsoft.com/office/powerpoint/2010/main" val="1721563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A4EA2E-8D00-3A35-0D29-E79BA6914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Results – Score Breakdown (Main Track)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964E3C-1D3E-CEA5-BBDA-4D41160F71B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BEAF7F-AF29-4062-5928-576930B9B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3548" y="4663909"/>
            <a:ext cx="16736264" cy="107570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A01274-8004-1171-6B98-BF01C86D8F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526" y="4663909"/>
            <a:ext cx="16606928" cy="107570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F3C5CF4-B8B7-157F-AD40-D52CF456B1A0}"/>
              </a:ext>
            </a:extLst>
          </p:cNvPr>
          <p:cNvSpPr txBox="1"/>
          <p:nvPr/>
        </p:nvSpPr>
        <p:spPr>
          <a:xfrm>
            <a:off x="6626394" y="15633057"/>
            <a:ext cx="4862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Mempool_cluster</a:t>
            </a:r>
            <a:endParaRPr lang="en-US" sz="4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17863B-9DF6-3FCB-3569-64BCBD88FC05}"/>
              </a:ext>
            </a:extLst>
          </p:cNvPr>
          <p:cNvSpPr txBox="1"/>
          <p:nvPr/>
        </p:nvSpPr>
        <p:spPr>
          <a:xfrm>
            <a:off x="27043129" y="15494592"/>
            <a:ext cx="357373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Tera_cluster</a:t>
            </a:r>
            <a:endParaRPr lang="en-US" sz="48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BDA070-3D5F-D1A1-1EB9-4C0E1A03F0DB}"/>
              </a:ext>
            </a:extLst>
          </p:cNvPr>
          <p:cNvSpPr txBox="1"/>
          <p:nvPr/>
        </p:nvSpPr>
        <p:spPr>
          <a:xfrm>
            <a:off x="11416470" y="17813969"/>
            <a:ext cx="1269200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WL score &gt; overflow score &gt; via score</a:t>
            </a:r>
          </a:p>
          <a:p>
            <a:pPr algn="ctr"/>
            <a:r>
              <a:rPr lang="en-US" sz="4800" dirty="0" err="1">
                <a:solidFill>
                  <a:schemeClr val="bg1"/>
                </a:solidFill>
                <a:latin typeface="Trebuchet MS" panose="020B0603020202020204" pitchFamily="34" charset="0"/>
              </a:rPr>
              <a:t>QoR</a:t>
            </a:r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 performance: Team A &gt; Team C &gt; Team B</a:t>
            </a:r>
          </a:p>
        </p:txBody>
      </p:sp>
    </p:spTree>
    <p:extLst>
      <p:ext uri="{BB962C8B-B14F-4D97-AF65-F5344CB8AC3E}">
        <p14:creationId xmlns:p14="http://schemas.microsoft.com/office/powerpoint/2010/main" val="376412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046F7-65A4-374D-CAEA-9791779D3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Analysis – Runtime Scalability (Main Track)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3A77A2-F3CE-BE78-17E9-15B6BF70F33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04387E-9B37-2EF4-5F8D-21226DDF7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986" y="5863971"/>
            <a:ext cx="17045803" cy="104080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6425CFD-2F3C-BCA3-4709-86331C10FA1F}"/>
              </a:ext>
            </a:extLst>
          </p:cNvPr>
          <p:cNvSpPr txBox="1"/>
          <p:nvPr/>
        </p:nvSpPr>
        <p:spPr>
          <a:xfrm>
            <a:off x="24632306" y="15400976"/>
            <a:ext cx="4126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#nets (Million)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42D6A3-9774-1DAA-94F8-A2320DE88B79}"/>
              </a:ext>
            </a:extLst>
          </p:cNvPr>
          <p:cNvSpPr txBox="1"/>
          <p:nvPr/>
        </p:nvSpPr>
        <p:spPr>
          <a:xfrm>
            <a:off x="6581663" y="6620971"/>
            <a:ext cx="31805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Runtime</a:t>
            </a:r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45E59E-5752-9BE9-C876-5E31B7E4D48B}"/>
              </a:ext>
            </a:extLst>
          </p:cNvPr>
          <p:cNvSpPr txBox="1"/>
          <p:nvPr/>
        </p:nvSpPr>
        <p:spPr>
          <a:xfrm>
            <a:off x="9752532" y="17652742"/>
            <a:ext cx="161470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Runtime performance: </a:t>
            </a:r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Team B &gt; Team C ~= Team A</a:t>
            </a:r>
          </a:p>
        </p:txBody>
      </p:sp>
    </p:spTree>
    <p:extLst>
      <p:ext uri="{BB962C8B-B14F-4D97-AF65-F5344CB8AC3E}">
        <p14:creationId xmlns:p14="http://schemas.microsoft.com/office/powerpoint/2010/main" val="215096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2E2F8-CBB2-0C30-5836-957E7341F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Contest Organizers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F97B19E-3112-4B50-A4B1-A527F4307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379" y="6806908"/>
            <a:ext cx="5196937" cy="69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24EA034-676C-6094-6565-4318237C1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1440" y="6806908"/>
            <a:ext cx="5289740" cy="69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7110C76-2091-E807-1C3A-A16EA3ACE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3543" y="6806908"/>
            <a:ext cx="5396827" cy="6960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C7C5DE6-FD49-9032-3F68-B3AE14A010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69628" y="6806908"/>
            <a:ext cx="7103252" cy="696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FC839E-B120-3882-8243-2562135E697D}"/>
              </a:ext>
            </a:extLst>
          </p:cNvPr>
          <p:cNvSpPr txBox="1"/>
          <p:nvPr/>
        </p:nvSpPr>
        <p:spPr>
          <a:xfrm>
            <a:off x="381565" y="14355355"/>
            <a:ext cx="876791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Rongjian Liang 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Problem formulation &amp; Evaluation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384B20-0903-CA87-86A5-4420603A4C72}"/>
              </a:ext>
            </a:extLst>
          </p:cNvPr>
          <p:cNvSpPr txBox="1"/>
          <p:nvPr/>
        </p:nvSpPr>
        <p:spPr>
          <a:xfrm>
            <a:off x="11291268" y="14355355"/>
            <a:ext cx="478137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Anthony Agnesina 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Benchmarks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6C439D-1928-A38E-BB24-8A8BC8797263}"/>
              </a:ext>
            </a:extLst>
          </p:cNvPr>
          <p:cNvSpPr txBox="1"/>
          <p:nvPr/>
        </p:nvSpPr>
        <p:spPr>
          <a:xfrm>
            <a:off x="20448145" y="14355355"/>
            <a:ext cx="33535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Wen-Hao Liu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Evaluator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3014C-9DF0-669D-AD0C-E0DEE7CF00B4}"/>
              </a:ext>
            </a:extLst>
          </p:cNvPr>
          <p:cNvSpPr txBox="1"/>
          <p:nvPr/>
        </p:nvSpPr>
        <p:spPr>
          <a:xfrm>
            <a:off x="28553828" y="14355355"/>
            <a:ext cx="516359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 dirty="0" err="1">
                <a:solidFill>
                  <a:schemeClr val="bg1"/>
                </a:solidFill>
                <a:latin typeface="Trebuchet MS" panose="020B0603020202020204" pitchFamily="34" charset="0"/>
              </a:rPr>
              <a:t>Haoxing</a:t>
            </a:r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 (Mark) Ren</a:t>
            </a:r>
          </a:p>
          <a:p>
            <a:pPr algn="ctr"/>
            <a:r>
              <a:rPr lang="en-US" sz="4400" dirty="0">
                <a:solidFill>
                  <a:schemeClr val="bg1"/>
                </a:solidFill>
                <a:latin typeface="Trebuchet MS" panose="020B0603020202020204" pitchFamily="34" charset="0"/>
              </a:rPr>
              <a:t>High-level guidance</a:t>
            </a:r>
          </a:p>
        </p:txBody>
      </p:sp>
    </p:spTree>
    <p:extLst>
      <p:ext uri="{BB962C8B-B14F-4D97-AF65-F5344CB8AC3E}">
        <p14:creationId xmlns:p14="http://schemas.microsoft.com/office/powerpoint/2010/main" val="403396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42D-E416-6C9B-1BD0-9A2094750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 vs. #Nets (Main Track)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04EA35-B21C-53A5-3FF5-64BD26065D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DEA762-CE9C-B678-4572-D0F9A19E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2243" y="5326145"/>
            <a:ext cx="16671514" cy="99217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F6B4870-B7FD-7F4B-5358-882A94A0DC99}"/>
              </a:ext>
            </a:extLst>
          </p:cNvPr>
          <p:cNvSpPr txBox="1"/>
          <p:nvPr/>
        </p:nvSpPr>
        <p:spPr>
          <a:xfrm>
            <a:off x="22704651" y="14832355"/>
            <a:ext cx="41264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#nets (Million)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9946970-1F6F-C228-A7C0-7C6B18E58581}"/>
              </a:ext>
            </a:extLst>
          </p:cNvPr>
          <p:cNvSpPr txBox="1"/>
          <p:nvPr/>
        </p:nvSpPr>
        <p:spPr>
          <a:xfrm>
            <a:off x="7698428" y="5967013"/>
            <a:ext cx="22172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ranking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6F902E-9699-00CD-0D58-0716EFFF2168}"/>
              </a:ext>
            </a:extLst>
          </p:cNvPr>
          <p:cNvSpPr txBox="1"/>
          <p:nvPr/>
        </p:nvSpPr>
        <p:spPr>
          <a:xfrm>
            <a:off x="10095065" y="17255835"/>
            <a:ext cx="165286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>
                <a:solidFill>
                  <a:schemeClr val="bg1"/>
                </a:solidFill>
                <a:latin typeface="Trebuchet MS" panose="020B0603020202020204" pitchFamily="34" charset="0"/>
              </a:rPr>
              <a:t>The larger the number of nets, the better Team A performs</a:t>
            </a:r>
          </a:p>
        </p:txBody>
      </p:sp>
    </p:spTree>
    <p:extLst>
      <p:ext uri="{BB962C8B-B14F-4D97-AF65-F5344CB8AC3E}">
        <p14:creationId xmlns:p14="http://schemas.microsoft.com/office/powerpoint/2010/main" val="112659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400" dirty="0"/>
              <a:t>Team </a:t>
            </a:r>
            <a:r>
              <a:rPr lang="en-US" sz="8400" dirty="0" err="1"/>
              <a:t>etuoReL</a:t>
            </a:r>
            <a:endParaRPr lang="en-US" sz="8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Honorable mention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569045" y="11690620"/>
            <a:ext cx="21693615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 fontAlgn="b"/>
            <a:r>
              <a:rPr lang="en-US" sz="5400" dirty="0" err="1">
                <a:solidFill>
                  <a:prstClr val="black"/>
                </a:solidFill>
                <a:latin typeface="Georgia"/>
              </a:rPr>
              <a:t>Xingyu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Tong,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Guohao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Chen,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Benchao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Zhu, Jiawei Li, Jiaming Chang,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Yuzheng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Lin,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Yuhao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Ren, Chang Liu</a:t>
            </a:r>
          </a:p>
          <a:p>
            <a:pPr defTabSz="2778750"/>
            <a:r>
              <a:rPr lang="en-US" sz="5400" dirty="0">
                <a:solidFill>
                  <a:srgbClr val="0070C0"/>
                </a:solidFill>
                <a:latin typeface="Georgia"/>
              </a:rPr>
              <a:t>Fudan University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35262370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400" dirty="0"/>
              <a:t>Team SCAW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Honorable mention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315201" y="11947772"/>
            <a:ext cx="21488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 fontAlgn="b"/>
            <a:r>
              <a:rPr lang="en-US" sz="5400" dirty="0">
                <a:solidFill>
                  <a:prstClr val="black"/>
                </a:solidFill>
                <a:latin typeface="Georgia"/>
              </a:rPr>
              <a:t>Lang Feng, Hongxin Kong,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Xupengkai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Lu,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Xihao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Liang,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Junxi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Feng,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Xiaokun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Lin,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Jixiang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Zhu,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Junhao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Guo, Wenchao Qian,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Yujie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Wang</a:t>
            </a:r>
          </a:p>
          <a:p>
            <a:pPr defTabSz="2778750"/>
            <a:r>
              <a:rPr lang="en-US" sz="5400" dirty="0">
                <a:solidFill>
                  <a:srgbClr val="0070C0"/>
                </a:solidFill>
                <a:latin typeface="Georgia"/>
              </a:rPr>
              <a:t>Sun Yat-</a:t>
            </a:r>
            <a:r>
              <a:rPr lang="en-US" sz="5400" dirty="0" err="1">
                <a:solidFill>
                  <a:srgbClr val="0070C0"/>
                </a:solidFill>
                <a:latin typeface="Georgia"/>
              </a:rPr>
              <a:t>sen</a:t>
            </a:r>
            <a:r>
              <a:rPr lang="en-US" sz="5400" dirty="0">
                <a:solidFill>
                  <a:srgbClr val="0070C0"/>
                </a:solidFill>
                <a:latin typeface="Georgia"/>
              </a:rPr>
              <a:t> University, </a:t>
            </a:r>
          </a:p>
          <a:p>
            <a:pPr defTabSz="2778750"/>
            <a:r>
              <a:rPr lang="en-US" sz="5400" dirty="0">
                <a:solidFill>
                  <a:srgbClr val="0070C0"/>
                </a:solidFill>
                <a:latin typeface="Georgia"/>
              </a:rPr>
              <a:t>Institute of Computing Technology, Chinese Academy of Sciences, and Advanced Micro Devices, Inc.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24808483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5F51402-4269-F257-E05C-C9DC49B7E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Team SCAW Members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CE98C9-435F-97F1-9890-6A7F0975AE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DECF6A-13F7-418C-BBFC-95033FFCD5F1}" type="slidenum">
              <a:rPr lang="en-US" noProof="1" smtClean="0"/>
              <a:pPr/>
              <a:t>23</a:t>
            </a:fld>
            <a:endParaRPr lang="en-US" noProof="1">
              <a:latin typeface="Cambria" panose="020405030504060302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71FC8C-0F7C-DCAC-F12D-2E354F25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5116" y="3336524"/>
            <a:ext cx="31365767" cy="1513144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76A4BE1-C20F-C9DD-89EE-B51BF25D8213}"/>
              </a:ext>
            </a:extLst>
          </p:cNvPr>
          <p:cNvSpPr/>
          <p:nvPr/>
        </p:nvSpPr>
        <p:spPr>
          <a:xfrm>
            <a:off x="30151137" y="16002000"/>
            <a:ext cx="3489158" cy="35613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0904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666FEF82-FF78-2749-B66E-D2F6FA5E7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6224" y="16980872"/>
            <a:ext cx="33054200" cy="2863912"/>
          </a:xfrm>
        </p:spPr>
        <p:txBody>
          <a:bodyPr>
            <a:normAutofit/>
          </a:bodyPr>
          <a:lstStyle/>
          <a:p>
            <a:r>
              <a:rPr kumimoji="1" lang="en-US" altLang="zh-CN" sz="8000" b="0" dirty="0"/>
              <a:t>The opportunities for parallel computing of multiple phases are investigated, and the best configuration combination is selected</a:t>
            </a:r>
            <a:endParaRPr kumimoji="1" lang="zh-CN" altLang="en-US" sz="8000" b="0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44F6E26-30C8-9244-BBDF-789DC75C1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9600" dirty="0"/>
              <a:t>Team SCAW Methodology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EFE528-9084-044D-8CB9-C237D523F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1828800"/>
            <a:fld id="{22DECF6A-13F7-418C-BBFC-95033FFCD5F1}" type="slidenum">
              <a:rPr lang="en-US" noProof="1">
                <a:solidFill>
                  <a:prstClr val="black"/>
                </a:solidFill>
              </a:rPr>
              <a:pPr defTabSz="1828800"/>
              <a:t>24</a:t>
            </a:fld>
            <a:endParaRPr lang="en-US" noProof="1">
              <a:solidFill>
                <a:prstClr val="black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8E30BB6-EB85-4184-9708-AC0260A81671}"/>
              </a:ext>
            </a:extLst>
          </p:cNvPr>
          <p:cNvSpPr txBox="1"/>
          <p:nvPr/>
        </p:nvSpPr>
        <p:spPr>
          <a:xfrm>
            <a:off x="402600" y="11547106"/>
            <a:ext cx="3657600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CUGR-2</a:t>
            </a:r>
          </a:p>
        </p:txBody>
      </p:sp>
      <p:pic>
        <p:nvPicPr>
          <p:cNvPr id="12" name="图形 11" descr="决策图">
            <a:extLst>
              <a:ext uri="{FF2B5EF4-FFF2-40B4-BE49-F238E27FC236}">
                <a16:creationId xmlns:a16="http://schemas.microsoft.com/office/drawing/2014/main" id="{49933682-40D4-447E-BC40-FA1605F59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4692" y="7889504"/>
            <a:ext cx="3657600" cy="36576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B424FC3B-671F-4949-A7A6-DFAA765CF3D7}"/>
              </a:ext>
            </a:extLst>
          </p:cNvPr>
          <p:cNvSpPr/>
          <p:nvPr/>
        </p:nvSpPr>
        <p:spPr>
          <a:xfrm>
            <a:off x="5933076" y="4791632"/>
            <a:ext cx="7924800" cy="247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altLang="zh-CN" sz="7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Pattern Routing</a:t>
            </a:r>
            <a:endParaRPr lang="zh-CN" altLang="en-US" sz="7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04BDBD-3F4F-487C-8986-3DF4B621B6D0}"/>
              </a:ext>
            </a:extLst>
          </p:cNvPr>
          <p:cNvSpPr/>
          <p:nvPr/>
        </p:nvSpPr>
        <p:spPr>
          <a:xfrm>
            <a:off x="5933076" y="8771976"/>
            <a:ext cx="7924800" cy="247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altLang="zh-CN" sz="7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Augmented Pattern Routing</a:t>
            </a:r>
            <a:endParaRPr lang="zh-CN" altLang="en-US" sz="7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8B925E6-FFA4-4996-8096-B6C82C8440FB}"/>
              </a:ext>
            </a:extLst>
          </p:cNvPr>
          <p:cNvSpPr/>
          <p:nvPr/>
        </p:nvSpPr>
        <p:spPr>
          <a:xfrm>
            <a:off x="5933076" y="12680572"/>
            <a:ext cx="7924800" cy="24742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r>
              <a:rPr lang="en-US" altLang="zh-CN" sz="7200" dirty="0">
                <a:solidFill>
                  <a:prstClr val="white"/>
                </a:solidFill>
                <a:latin typeface="Calibri" panose="020F0502020204030204"/>
                <a:ea typeface="等线" panose="02010600030101010101" pitchFamily="2" charset="-122"/>
              </a:rPr>
              <a:t>Rip-up and Reroute</a:t>
            </a:r>
            <a:endParaRPr lang="zh-CN" altLang="en-US" sz="7200" dirty="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BE8A96B-248F-4718-9F11-2520D5D1B871}"/>
              </a:ext>
            </a:extLst>
          </p:cNvPr>
          <p:cNvCxnSpPr>
            <a:cxnSpLocks/>
          </p:cNvCxnSpPr>
          <p:nvPr/>
        </p:nvCxnSpPr>
        <p:spPr>
          <a:xfrm flipV="1">
            <a:off x="14539188" y="7916234"/>
            <a:ext cx="1996528" cy="205163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E4C7340E-1AE7-452C-92A8-B16613F48AB5}"/>
              </a:ext>
            </a:extLst>
          </p:cNvPr>
          <p:cNvCxnSpPr>
            <a:cxnSpLocks/>
          </p:cNvCxnSpPr>
          <p:nvPr/>
        </p:nvCxnSpPr>
        <p:spPr>
          <a:xfrm>
            <a:off x="14539190" y="10270740"/>
            <a:ext cx="2062252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F565C493-7017-4899-8AFB-65B142C6D507}"/>
              </a:ext>
            </a:extLst>
          </p:cNvPr>
          <p:cNvCxnSpPr>
            <a:cxnSpLocks/>
          </p:cNvCxnSpPr>
          <p:nvPr/>
        </p:nvCxnSpPr>
        <p:spPr>
          <a:xfrm>
            <a:off x="14539188" y="10532436"/>
            <a:ext cx="1996528" cy="1832376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2CBCD24B-0109-484C-BC6E-47468A9ACDDE}"/>
              </a:ext>
            </a:extLst>
          </p:cNvPr>
          <p:cNvSpPr txBox="1"/>
          <p:nvPr/>
        </p:nvSpPr>
        <p:spPr>
          <a:xfrm>
            <a:off x="16768334" y="9681290"/>
            <a:ext cx="120127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Adaptive Multi-Threading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7983BE5-3D6A-4CC3-BDE0-3B282669174C}"/>
              </a:ext>
            </a:extLst>
          </p:cNvPr>
          <p:cNvSpPr txBox="1"/>
          <p:nvPr/>
        </p:nvSpPr>
        <p:spPr>
          <a:xfrm>
            <a:off x="16784322" y="7319414"/>
            <a:ext cx="120127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Obstacle-Avoiding RSMT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5304801-C156-479E-9F1D-B8C1C21151CB}"/>
              </a:ext>
            </a:extLst>
          </p:cNvPr>
          <p:cNvSpPr txBox="1"/>
          <p:nvPr/>
        </p:nvSpPr>
        <p:spPr>
          <a:xfrm>
            <a:off x="16768334" y="11715030"/>
            <a:ext cx="12012716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Dynamic Net Filtering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23EDC2E-0AF0-40BE-A2B1-7D9F2972D563}"/>
              </a:ext>
            </a:extLst>
          </p:cNvPr>
          <p:cNvSpPr txBox="1"/>
          <p:nvPr/>
        </p:nvSpPr>
        <p:spPr>
          <a:xfrm>
            <a:off x="16749580" y="15249002"/>
            <a:ext cx="11779704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GPU-Accelerated Maze Routing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52F66243-B72D-4328-8E4A-0046771E63C9}"/>
              </a:ext>
            </a:extLst>
          </p:cNvPr>
          <p:cNvCxnSpPr>
            <a:cxnSpLocks/>
          </p:cNvCxnSpPr>
          <p:nvPr/>
        </p:nvCxnSpPr>
        <p:spPr>
          <a:xfrm>
            <a:off x="14395766" y="14098902"/>
            <a:ext cx="2205676" cy="163816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左大括号 23">
            <a:extLst>
              <a:ext uri="{FF2B5EF4-FFF2-40B4-BE49-F238E27FC236}">
                <a16:creationId xmlns:a16="http://schemas.microsoft.com/office/drawing/2014/main" id="{F9C7C84E-7671-4ECD-9339-6CAFE85CDBAF}"/>
              </a:ext>
            </a:extLst>
          </p:cNvPr>
          <p:cNvSpPr/>
          <p:nvPr/>
        </p:nvSpPr>
        <p:spPr>
          <a:xfrm>
            <a:off x="4525716" y="6442584"/>
            <a:ext cx="726048" cy="7923336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800"/>
            <a:endParaRPr lang="zh-CN" altLang="en-US" sz="7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8A1242B-A730-427C-9CB2-D6CA2B705F12}"/>
              </a:ext>
            </a:extLst>
          </p:cNvPr>
          <p:cNvSpPr/>
          <p:nvPr/>
        </p:nvSpPr>
        <p:spPr>
          <a:xfrm>
            <a:off x="5625188" y="4110320"/>
            <a:ext cx="8591272" cy="752695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828800"/>
            <a:endParaRPr lang="zh-CN" altLang="en-US" sz="7200">
              <a:solidFill>
                <a:prstClr val="white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928CD6FE-AAE4-4977-A948-69E1638DE0A9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14216462" y="4836932"/>
            <a:ext cx="2608500" cy="3036864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47146376-A46C-4758-AF80-0C6D5C78663F}"/>
              </a:ext>
            </a:extLst>
          </p:cNvPr>
          <p:cNvSpPr txBox="1"/>
          <p:nvPr/>
        </p:nvSpPr>
        <p:spPr>
          <a:xfrm>
            <a:off x="16768334" y="3541566"/>
            <a:ext cx="11415508" cy="1865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Congestion-Aware Net Ordering for Multi-Threading</a:t>
            </a:r>
          </a:p>
        </p:txBody>
      </p:sp>
      <p:sp>
        <p:nvSpPr>
          <p:cNvPr id="28" name="左大括号 27">
            <a:extLst>
              <a:ext uri="{FF2B5EF4-FFF2-40B4-BE49-F238E27FC236}">
                <a16:creationId xmlns:a16="http://schemas.microsoft.com/office/drawing/2014/main" id="{D611D163-B91D-48F5-B339-C7FCB691E7E2}"/>
              </a:ext>
            </a:extLst>
          </p:cNvPr>
          <p:cNvSpPr/>
          <p:nvPr/>
        </p:nvSpPr>
        <p:spPr>
          <a:xfrm rot="10800000">
            <a:off x="28121432" y="3682776"/>
            <a:ext cx="726048" cy="12652552"/>
          </a:xfrm>
          <a:prstGeom prst="lef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1828800"/>
            <a:endParaRPr lang="zh-CN" altLang="en-US" sz="720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0C938A0-2C3A-4F00-9C9C-D5A4CED6DFAA}"/>
              </a:ext>
            </a:extLst>
          </p:cNvPr>
          <p:cNvSpPr txBox="1"/>
          <p:nvPr/>
        </p:nvSpPr>
        <p:spPr>
          <a:xfrm>
            <a:off x="29045642" y="8494792"/>
            <a:ext cx="7233828" cy="2751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828800">
              <a:lnSpc>
                <a:spcPct val="90000"/>
              </a:lnSpc>
              <a:spcBef>
                <a:spcPts val="4000"/>
              </a:spcBef>
              <a:buSzPct val="80000"/>
            </a:pPr>
            <a:r>
              <a:rPr kumimoji="1" lang="en-US" altLang="zh-CN" sz="6400" dirty="0">
                <a:solidFill>
                  <a:prstClr val="black"/>
                </a:solidFill>
                <a:latin typeface="Cambria" panose="02040503050406030204" pitchFamily="18" charset="0"/>
                <a:ea typeface="等线" panose="02010600030101010101" pitchFamily="2" charset="-122"/>
              </a:rPr>
              <a:t>Routing Complexity-based Configuration</a:t>
            </a:r>
          </a:p>
        </p:txBody>
      </p:sp>
    </p:spTree>
    <p:extLst>
      <p:ext uri="{BB962C8B-B14F-4D97-AF65-F5344CB8AC3E}">
        <p14:creationId xmlns:p14="http://schemas.microsoft.com/office/powerpoint/2010/main" val="1015482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animBg="1"/>
      <p:bldP spid="14" grpId="0" animBg="1"/>
      <p:bldP spid="15" grpId="0" animBg="1"/>
      <p:bldP spid="19" grpId="0"/>
      <p:bldP spid="20" grpId="0"/>
      <p:bldP spid="21" grpId="0"/>
      <p:bldP spid="22" grpId="0"/>
      <p:bldP spid="24" grpId="0" animBg="1"/>
      <p:bldP spid="25" grpId="0" animBg="1"/>
      <p:bldP spid="27" grpId="0"/>
      <p:bldP spid="28" grpId="0" animBg="1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400" dirty="0"/>
              <a:t>Team </a:t>
            </a:r>
            <a:r>
              <a:rPr lang="en-US" sz="8400" dirty="0" err="1"/>
              <a:t>metaRoute</a:t>
            </a:r>
            <a:endParaRPr lang="en-US" sz="8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THIRD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142205" y="11739272"/>
            <a:ext cx="22291589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 fontAlgn="b"/>
            <a:r>
              <a:rPr lang="en-US" sz="5400" dirty="0" err="1">
                <a:solidFill>
                  <a:prstClr val="black"/>
                </a:solidFill>
                <a:latin typeface="Georgia"/>
              </a:rPr>
              <a:t>Zhijie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Cai, Min Wei,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Yilu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Chen,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Zhaoyi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Wu, Hongzhi Ding, Peng Zou, </a:t>
            </a:r>
            <a:r>
              <a:rPr lang="en-US" sz="5400" dirty="0" err="1">
                <a:solidFill>
                  <a:prstClr val="black"/>
                </a:solidFill>
                <a:latin typeface="Georgia"/>
              </a:rPr>
              <a:t>Zhifeng</a:t>
            </a:r>
            <a:r>
              <a:rPr lang="en-US" sz="5400" dirty="0">
                <a:solidFill>
                  <a:prstClr val="black"/>
                </a:solidFill>
                <a:latin typeface="Georgia"/>
              </a:rPr>
              <a:t> Lin, Jianli Chen</a:t>
            </a:r>
          </a:p>
          <a:p>
            <a:pPr defTabSz="2778750"/>
            <a:r>
              <a:rPr lang="en-US" sz="5400" dirty="0">
                <a:solidFill>
                  <a:srgbClr val="0070C0"/>
                </a:solidFill>
                <a:latin typeface="Georgia"/>
              </a:rPr>
              <a:t>Fudan University, Fuzhou University and Shanghai LEDA technology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10680784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5AABB427-BD98-0FFD-90ED-00CD341EED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9775" y="5"/>
            <a:ext cx="16278228" cy="3086097"/>
          </a:xfrm>
        </p:spPr>
        <p:txBody>
          <a:bodyPr/>
          <a:lstStyle/>
          <a:p>
            <a:r>
              <a:rPr lang="en-US" altLang="zh-CN" dirty="0"/>
              <a:t>Team </a:t>
            </a:r>
            <a:r>
              <a:rPr lang="en-US" altLang="zh-CN" dirty="0" err="1"/>
              <a:t>metaRoute</a:t>
            </a:r>
            <a:r>
              <a:rPr lang="en-US" altLang="zh-CN" dirty="0"/>
              <a:t> members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79AD1DC-DDA3-4808-A572-E2A4C3FC0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777" y="4294779"/>
            <a:ext cx="14945535" cy="14275116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Zhijie</a:t>
            </a:r>
            <a:r>
              <a:rPr lang="en-US" altLang="zh-CN" sz="6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Cai</a:t>
            </a:r>
          </a:p>
          <a:p>
            <a:pPr lvl="1">
              <a:lnSpc>
                <a:spcPct val="150000"/>
              </a:lnSpc>
            </a:pP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Graduate Student, Fudan University</a:t>
            </a:r>
          </a:p>
          <a:p>
            <a:pPr>
              <a:lnSpc>
                <a:spcPct val="150000"/>
              </a:lnSpc>
            </a:pPr>
            <a:r>
              <a:rPr lang="en-US" altLang="zh-CN" sz="6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 Wei</a:t>
            </a:r>
          </a:p>
          <a:p>
            <a:pPr lvl="1">
              <a:lnSpc>
                <a:spcPct val="150000"/>
              </a:lnSpc>
            </a:pP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Student, Fudan University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Yilu</a:t>
            </a:r>
            <a:r>
              <a:rPr lang="en-US" altLang="zh-CN" sz="6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Chen</a:t>
            </a:r>
          </a:p>
          <a:p>
            <a:pPr lvl="1">
              <a:lnSpc>
                <a:spcPct val="150000"/>
              </a:lnSpc>
            </a:pP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PhD Student, Fuzhou University</a:t>
            </a:r>
          </a:p>
          <a:p>
            <a:pPr algn="l">
              <a:lnSpc>
                <a:spcPct val="150000"/>
              </a:lnSpc>
            </a:pPr>
            <a:r>
              <a:rPr lang="en-US" altLang="zh-CN" sz="6600" b="1" dirty="0" err="1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Zhaoyi</a:t>
            </a:r>
            <a:r>
              <a:rPr lang="en-US" altLang="zh-CN" sz="66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Wu</a:t>
            </a:r>
          </a:p>
          <a:p>
            <a:pPr lvl="1">
              <a:lnSpc>
                <a:spcPct val="150000"/>
              </a:lnSpc>
            </a:pPr>
            <a:r>
              <a:rPr lang="en-US" altLang="zh-CN" sz="6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Graduate Student, Fuzhou University</a:t>
            </a:r>
            <a:endParaRPr lang="zh-CN" alt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01" name="Picture 5" descr="2022复旦大学游玩攻略,建议游览时间：两到三小时。...【去哪儿攻略】">
            <a:extLst>
              <a:ext uri="{FF2B5EF4-FFF2-40B4-BE49-F238E27FC236}">
                <a16:creationId xmlns:a16="http://schemas.microsoft.com/office/drawing/2014/main" id="{52076B6A-E4D8-40A0-AD15-D86726730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84737" y="4003191"/>
            <a:ext cx="4676724" cy="7015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E9216C2-4349-427B-978D-BBD32640D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4737" y="11432339"/>
            <a:ext cx="4676724" cy="292295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55EA72AB-2A97-4D25-8C97-3F29907CA2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84737" y="14769350"/>
            <a:ext cx="4676724" cy="301463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5B0E007-CDF9-4110-8B01-E0CB4197A8E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6718" r="14056" b="28666"/>
          <a:stretch/>
        </p:blipFill>
        <p:spPr>
          <a:xfrm>
            <a:off x="-6129918" y="10614339"/>
            <a:ext cx="4676724" cy="1981302"/>
          </a:xfrm>
          <a:prstGeom prst="rect">
            <a:avLst/>
          </a:prstGeom>
        </p:spPr>
      </p:pic>
      <p:sp>
        <p:nvSpPr>
          <p:cNvPr id="20" name="标题 6">
            <a:extLst>
              <a:ext uri="{FF2B5EF4-FFF2-40B4-BE49-F238E27FC236}">
                <a16:creationId xmlns:a16="http://schemas.microsoft.com/office/drawing/2014/main" id="{6F1CFAA5-B010-458E-AB3B-9D1CDA5599D5}"/>
              </a:ext>
            </a:extLst>
          </p:cNvPr>
          <p:cNvSpPr txBox="1">
            <a:spLocks/>
          </p:cNvSpPr>
          <p:nvPr/>
        </p:nvSpPr>
        <p:spPr>
          <a:xfrm>
            <a:off x="17447741" y="5"/>
            <a:ext cx="17113720" cy="3086097"/>
          </a:xfrm>
          <a:prstGeom prst="rect">
            <a:avLst/>
          </a:prstGeom>
        </p:spPr>
        <p:txBody>
          <a:bodyPr vert="horz" lIns="274320" tIns="137160" rIns="274320" bIns="137160" rtlCol="0" anchor="b">
            <a:norm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2743062"/>
            <a:r>
              <a:rPr lang="en-US" altLang="zh-CN" sz="8400" dirty="0">
                <a:solidFill>
                  <a:srgbClr val="000000"/>
                </a:solidFill>
                <a:latin typeface="Arial"/>
                <a:ea typeface="微软雅黑"/>
              </a:rPr>
              <a:t>Advisors</a:t>
            </a:r>
            <a:endParaRPr lang="zh-CN" altLang="en-US" sz="8400" dirty="0">
              <a:solidFill>
                <a:srgbClr val="000000"/>
              </a:solidFill>
              <a:latin typeface="Arial"/>
              <a:ea typeface="微软雅黑"/>
            </a:endParaRPr>
          </a:p>
        </p:txBody>
      </p:sp>
      <p:sp>
        <p:nvSpPr>
          <p:cNvPr id="21" name="内容占位符 2">
            <a:extLst>
              <a:ext uri="{FF2B5EF4-FFF2-40B4-BE49-F238E27FC236}">
                <a16:creationId xmlns:a16="http://schemas.microsoft.com/office/drawing/2014/main" id="{25C123C9-86FE-4D0A-970A-59299231A611}"/>
              </a:ext>
            </a:extLst>
          </p:cNvPr>
          <p:cNvSpPr txBox="1">
            <a:spLocks/>
          </p:cNvSpPr>
          <p:nvPr/>
        </p:nvSpPr>
        <p:spPr>
          <a:xfrm>
            <a:off x="16530843" y="4294779"/>
            <a:ext cx="14521068" cy="13837374"/>
          </a:xfrm>
          <a:prstGeom prst="rect">
            <a:avLst/>
          </a:prstGeom>
        </p:spPr>
        <p:txBody>
          <a:bodyPr vert="horz" lIns="274320" tIns="137160" rIns="274320" bIns="137160" rtlCol="0">
            <a:no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7" indent="-685767" defTabSz="2743062">
              <a:lnSpc>
                <a:spcPct val="150000"/>
              </a:lnSpc>
              <a:spcBef>
                <a:spcPts val="3000"/>
              </a:spcBef>
            </a:pPr>
            <a:r>
              <a:rPr lang="en-US" altLang="zh-CN" sz="6600" b="1" dirty="0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Hongzhi Ding</a:t>
            </a:r>
          </a:p>
          <a:p>
            <a:pPr marL="2057298" lvl="1" indent="-685767" defTabSz="2743062">
              <a:lnSpc>
                <a:spcPct val="150000"/>
              </a:lnSpc>
              <a:spcBef>
                <a:spcPts val="1500"/>
              </a:spcBef>
            </a:pP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Shanghai LEDA technology</a:t>
            </a:r>
          </a:p>
          <a:p>
            <a:pPr marL="685767" indent="-685767" defTabSz="2743062">
              <a:lnSpc>
                <a:spcPct val="150000"/>
              </a:lnSpc>
              <a:spcBef>
                <a:spcPts val="3000"/>
              </a:spcBef>
            </a:pPr>
            <a:r>
              <a:rPr lang="en-US" altLang="zh-CN" sz="6600" b="1" dirty="0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Peng Zou</a:t>
            </a:r>
          </a:p>
          <a:p>
            <a:pPr marL="2057298" lvl="1" indent="-685767" defTabSz="2743062">
              <a:lnSpc>
                <a:spcPct val="150000"/>
              </a:lnSpc>
              <a:spcBef>
                <a:spcPts val="1500"/>
              </a:spcBef>
            </a:pP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Shanghai LEDA technology </a:t>
            </a:r>
          </a:p>
          <a:p>
            <a:pPr marL="685767" indent="-685767" defTabSz="2743062">
              <a:lnSpc>
                <a:spcPct val="150000"/>
              </a:lnSpc>
              <a:spcBef>
                <a:spcPts val="3000"/>
              </a:spcBef>
            </a:pPr>
            <a:r>
              <a:rPr lang="en-US" altLang="zh-CN" sz="6600" b="1" dirty="0" err="1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Zhifeng</a:t>
            </a:r>
            <a:r>
              <a:rPr lang="en-US" altLang="zh-CN" sz="6600" b="1" dirty="0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 Lin</a:t>
            </a:r>
          </a:p>
          <a:p>
            <a:pPr marL="2057298" lvl="1" indent="-685767" defTabSz="2743062">
              <a:lnSpc>
                <a:spcPct val="150000"/>
              </a:lnSpc>
              <a:spcBef>
                <a:spcPts val="1500"/>
              </a:spcBef>
            </a:pP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Professor, Fuzhou University</a:t>
            </a:r>
          </a:p>
          <a:p>
            <a:pPr marL="685767" indent="-685767" defTabSz="2743062">
              <a:lnSpc>
                <a:spcPct val="150000"/>
              </a:lnSpc>
              <a:spcBef>
                <a:spcPts val="3000"/>
              </a:spcBef>
            </a:pPr>
            <a:r>
              <a:rPr lang="en-US" altLang="zh-CN" sz="6600" b="1" dirty="0">
                <a:solidFill>
                  <a:srgbClr val="1A73C7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Jianli Chen</a:t>
            </a:r>
          </a:p>
          <a:p>
            <a:pPr marL="2057298" lvl="1" indent="-685767" defTabSz="2743062">
              <a:lnSpc>
                <a:spcPct val="150000"/>
              </a:lnSpc>
              <a:spcBef>
                <a:spcPts val="1500"/>
              </a:spcBef>
            </a:pPr>
            <a:r>
              <a:rPr lang="en-US" altLang="zh-CN" sz="6000" b="1" dirty="0">
                <a:solidFill>
                  <a:srgbClr val="000000"/>
                </a:solidFill>
                <a:latin typeface="Times New Roman" panose="02020603050405020304" pitchFamily="18" charset="0"/>
                <a:ea typeface="微软雅黑"/>
                <a:cs typeface="Times New Roman" panose="02020603050405020304" pitchFamily="18" charset="0"/>
              </a:rPr>
              <a:t>Professor, Fudan University</a:t>
            </a:r>
            <a:endParaRPr lang="zh-CN" altLang="en-US" sz="6000" b="1" dirty="0">
              <a:solidFill>
                <a:srgbClr val="000000"/>
              </a:solidFill>
              <a:latin typeface="Times New Roman" panose="02020603050405020304" pitchFamily="18" charset="0"/>
              <a:ea typeface="微软雅黑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690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621FFF-C2C8-FE77-AC0B-30D09E48C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</a:t>
            </a:r>
            <a:r>
              <a:rPr lang="en-US" altLang="zh-CN" dirty="0" err="1"/>
              <a:t>metaRoute</a:t>
            </a:r>
            <a:r>
              <a:rPr lang="en-US" altLang="zh-CN" dirty="0"/>
              <a:t> Methodology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8D03B-C01C-41FD-B657-AE5FAAE68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09775" y="3371852"/>
            <a:ext cx="15098742" cy="1505902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7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Overview of our flow</a:t>
            </a:r>
          </a:p>
          <a:p>
            <a:pPr marL="857250" indent="-85725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 access point selection with alignment preference</a:t>
            </a:r>
          </a:p>
          <a:p>
            <a:pPr marL="857250" indent="-85725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Initial route by 2D pattern route and layer assignment</a:t>
            </a:r>
          </a:p>
          <a:p>
            <a:pPr marL="857250" indent="-85725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Analysis current overflow situation to determine next step</a:t>
            </a:r>
          </a:p>
          <a:p>
            <a:pPr marL="857250" indent="-857250"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Rip up the problematic nets and reroute them in a parallel friendly mode</a:t>
            </a:r>
          </a:p>
          <a:p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EC6F0E2-EEAF-4DF5-98AF-64D7324833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2743200"/>
            <a:fld id="{5DD3DB80-B894-403A-B48E-6FDC1A72010E}" type="slidenum">
              <a:rPr lang="zh-CN" altLang="en-US">
                <a:solidFill>
                  <a:srgbClr val="000000">
                    <a:lumMod val="50000"/>
                    <a:lumOff val="50000"/>
                  </a:srgbClr>
                </a:solidFill>
                <a:latin typeface="Arial"/>
                <a:ea typeface="微软雅黑"/>
              </a:rPr>
              <a:pPr defTabSz="2743200"/>
              <a:t>27</a:t>
            </a:fld>
            <a:endParaRPr lang="zh-CN" altLang="en-US">
              <a:solidFill>
                <a:srgbClr val="000000">
                  <a:lumMod val="50000"/>
                  <a:lumOff val="50000"/>
                </a:srgbClr>
              </a:solidFill>
              <a:latin typeface="Arial"/>
              <a:ea typeface="微软雅黑"/>
            </a:endParaRPr>
          </a:p>
        </p:txBody>
      </p: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5492F67-D045-45B0-B8B5-9B402E63ADC6}"/>
              </a:ext>
            </a:extLst>
          </p:cNvPr>
          <p:cNvGrpSpPr/>
          <p:nvPr/>
        </p:nvGrpSpPr>
        <p:grpSpPr>
          <a:xfrm>
            <a:off x="17089478" y="3304047"/>
            <a:ext cx="17471985" cy="15126828"/>
            <a:chOff x="5177679" y="1196599"/>
            <a:chExt cx="5823995" cy="504227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3BC26A4-9C32-4043-A9F6-BED2949FA401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>
            <a:xfrm>
              <a:off x="5177679" y="1598558"/>
              <a:ext cx="5823995" cy="4640317"/>
            </a:xfrm>
            <a:prstGeom prst="rect">
              <a:avLst/>
            </a:prstGeom>
            <a:solidFill>
              <a:schemeClr val="accent5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2743200"/>
              <a:endParaRPr lang="zh-CN" altLang="en-US" sz="5400" dirty="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6CAF8F5-3630-4792-94AA-09E1D021C0E2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177679" y="1196599"/>
              <a:ext cx="5823995" cy="338554"/>
            </a:xfrm>
            <a:prstGeom prst="rect">
              <a:avLst/>
            </a:prstGeom>
            <a:gradFill>
              <a:gsLst>
                <a:gs pos="0">
                  <a:srgbClr val="003A88"/>
                </a:gs>
                <a:gs pos="82000">
                  <a:srgbClr val="279CFD"/>
                </a:gs>
              </a:gsLst>
              <a:lin ang="2700000" scaled="0"/>
            </a:gradFill>
          </p:spPr>
          <p:txBody>
            <a:bodyPr wrap="square" rtlCol="0">
              <a:spAutoFit/>
            </a:bodyPr>
            <a:lstStyle/>
            <a:p>
              <a:pPr algn="ctr" defTabSz="2743200"/>
              <a:r>
                <a:rPr lang="en-US" altLang="zh-CN" sz="6000" b="1" dirty="0">
                  <a:solidFill>
                    <a:srgbClr val="FFFFFF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Algorithm Flow</a:t>
              </a:r>
              <a:endParaRPr lang="zh-CN" altLang="en-US" sz="6000" b="1" dirty="0">
                <a:solidFill>
                  <a:srgbClr val="FFFFFF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71AB15D9-25D5-4864-BE3D-6C3A09325451}"/>
              </a:ext>
            </a:extLst>
          </p:cNvPr>
          <p:cNvGrpSpPr/>
          <p:nvPr/>
        </p:nvGrpSpPr>
        <p:grpSpPr>
          <a:xfrm>
            <a:off x="18810119" y="4961397"/>
            <a:ext cx="14030697" cy="13018002"/>
            <a:chOff x="5748054" y="1787608"/>
            <a:chExt cx="4676899" cy="4339334"/>
          </a:xfrm>
        </p:grpSpPr>
        <p:sp>
          <p:nvSpPr>
            <p:cNvPr id="10" name="矩形: 圆角 59">
              <a:extLst>
                <a:ext uri="{FF2B5EF4-FFF2-40B4-BE49-F238E27FC236}">
                  <a16:creationId xmlns:a16="http://schemas.microsoft.com/office/drawing/2014/main" id="{ECE7797E-20F7-4FFF-BE2F-AA0DABCB7992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5754406" y="1787608"/>
              <a:ext cx="4670547" cy="5155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Resource file &amp; Net information files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矩形: 圆角 24">
              <a:extLst>
                <a:ext uri="{FF2B5EF4-FFF2-40B4-BE49-F238E27FC236}">
                  <a16:creationId xmlns:a16="http://schemas.microsoft.com/office/drawing/2014/main" id="{E879CF57-5A0D-4EAA-A09B-89D5AD48EE48}"/>
                </a:ext>
              </a:extLst>
            </p:cNvPr>
            <p:cNvSpPr/>
            <p:nvPr>
              <p:custDataLst>
                <p:tags r:id="rId2"/>
              </p:custDataLst>
            </p:nvPr>
          </p:nvSpPr>
          <p:spPr>
            <a:xfrm>
              <a:off x="6661578" y="4010948"/>
              <a:ext cx="2856196" cy="5207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Overflow status analysis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2" name="矩形: 圆角 37">
              <a:extLst>
                <a:ext uri="{FF2B5EF4-FFF2-40B4-BE49-F238E27FC236}">
                  <a16:creationId xmlns:a16="http://schemas.microsoft.com/office/drawing/2014/main" id="{A54E9177-A246-4FB2-A210-B25341A3B34B}"/>
                </a:ext>
              </a:extLst>
            </p:cNvPr>
            <p:cNvSpPr/>
            <p:nvPr>
              <p:custDataLst>
                <p:tags r:id="rId3"/>
              </p:custDataLst>
            </p:nvPr>
          </p:nvSpPr>
          <p:spPr>
            <a:xfrm>
              <a:off x="5754403" y="2517051"/>
              <a:ext cx="4664198" cy="520728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Pin access point selection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D12A0FBC-1BC8-49A0-A8E2-0AE01D197BCA}"/>
                </a:ext>
              </a:extLst>
            </p:cNvPr>
            <p:cNvSpPr/>
            <p:nvPr>
              <p:custDataLst>
                <p:tags r:id="rId4"/>
              </p:custDataLst>
            </p:nvPr>
          </p:nvSpPr>
          <p:spPr>
            <a:xfrm>
              <a:off x="5754404" y="3268439"/>
              <a:ext cx="4670547" cy="520727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Initial route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sp>
          <p:nvSpPr>
            <p:cNvPr id="14" name="矩形: 圆角 47">
              <a:extLst>
                <a:ext uri="{FF2B5EF4-FFF2-40B4-BE49-F238E27FC236}">
                  <a16:creationId xmlns:a16="http://schemas.microsoft.com/office/drawing/2014/main" id="{E4CE55CB-E50F-446C-AA41-549A1FA7AD99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6661576" y="4753457"/>
              <a:ext cx="2856196" cy="532095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Rip up and reroute</a:t>
              </a:r>
            </a:p>
          </p:txBody>
        </p:sp>
        <p:sp>
          <p:nvSpPr>
            <p:cNvPr id="15" name="矩形: 圆角 51">
              <a:extLst>
                <a:ext uri="{FF2B5EF4-FFF2-40B4-BE49-F238E27FC236}">
                  <a16:creationId xmlns:a16="http://schemas.microsoft.com/office/drawing/2014/main" id="{CDB12956-270B-4F74-8E1E-B59076C042ED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5748054" y="5611428"/>
              <a:ext cx="4670547" cy="5155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2743200"/>
              <a:r>
                <a:rPr lang="en-US" altLang="zh-CN" sz="5400" dirty="0">
                  <a:solidFill>
                    <a:srgbClr val="000000"/>
                  </a:solidFill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rPr>
                <a:t>Final result</a:t>
              </a:r>
              <a:endParaRPr lang="zh-CN" altLang="en-US" sz="5400" dirty="0">
                <a:solidFill>
                  <a:srgbClr val="000000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37EF2EA2-14D5-4D8B-9BA4-4A2A53B36A58}"/>
                </a:ext>
              </a:extLst>
            </p:cNvPr>
            <p:cNvCxnSpPr>
              <a:cxnSpLocks/>
              <a:stCxn id="14" idx="1"/>
              <a:endCxn id="11" idx="1"/>
            </p:cNvCxnSpPr>
            <p:nvPr/>
          </p:nvCxnSpPr>
          <p:spPr>
            <a:xfrm rot="10800000" flipH="1">
              <a:off x="6661576" y="4271313"/>
              <a:ext cx="2" cy="748193"/>
            </a:xfrm>
            <a:prstGeom prst="bentConnector3">
              <a:avLst>
                <a:gd name="adj1" fmla="val -1143000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连接符: 肘形 30">
              <a:extLst>
                <a:ext uri="{FF2B5EF4-FFF2-40B4-BE49-F238E27FC236}">
                  <a16:creationId xmlns:a16="http://schemas.microsoft.com/office/drawing/2014/main" id="{1E11C824-E409-4C7C-BF50-7A7A474FC954}"/>
                </a:ext>
              </a:extLst>
            </p:cNvPr>
            <p:cNvCxnSpPr>
              <a:cxnSpLocks/>
              <a:stCxn id="11" idx="2"/>
              <a:endCxn id="14" idx="0"/>
            </p:cNvCxnSpPr>
            <p:nvPr/>
          </p:nvCxnSpPr>
          <p:spPr>
            <a:xfrm rot="5400000">
              <a:off x="7978784" y="4642565"/>
              <a:ext cx="221782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连接符: 肘形 44">
              <a:extLst>
                <a:ext uri="{FF2B5EF4-FFF2-40B4-BE49-F238E27FC236}">
                  <a16:creationId xmlns:a16="http://schemas.microsoft.com/office/drawing/2014/main" id="{9DCD611E-C461-4109-A2F4-DDDC84F6C467}"/>
                </a:ext>
              </a:extLst>
            </p:cNvPr>
            <p:cNvCxnSpPr>
              <a:cxnSpLocks/>
              <a:stCxn id="13" idx="2"/>
              <a:endCxn id="11" idx="0"/>
            </p:cNvCxnSpPr>
            <p:nvPr/>
          </p:nvCxnSpPr>
          <p:spPr>
            <a:xfrm rot="5400000">
              <a:off x="7978786" y="3900056"/>
              <a:ext cx="221782" cy="2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连接符: 肘形 47">
              <a:extLst>
                <a:ext uri="{FF2B5EF4-FFF2-40B4-BE49-F238E27FC236}">
                  <a16:creationId xmlns:a16="http://schemas.microsoft.com/office/drawing/2014/main" id="{45F89045-04BD-4C40-9C74-ED027E1FE152}"/>
                </a:ext>
              </a:extLst>
            </p:cNvPr>
            <p:cNvCxnSpPr>
              <a:cxnSpLocks/>
              <a:stCxn id="12" idx="2"/>
              <a:endCxn id="13" idx="0"/>
            </p:cNvCxnSpPr>
            <p:nvPr/>
          </p:nvCxnSpPr>
          <p:spPr>
            <a:xfrm rot="16200000" flipH="1">
              <a:off x="7972760" y="3151521"/>
              <a:ext cx="230660" cy="3176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连接符: 肘形 53">
              <a:extLst>
                <a:ext uri="{FF2B5EF4-FFF2-40B4-BE49-F238E27FC236}">
                  <a16:creationId xmlns:a16="http://schemas.microsoft.com/office/drawing/2014/main" id="{61827DDD-85B6-4F90-827A-16F1109EF264}"/>
                </a:ext>
              </a:extLst>
            </p:cNvPr>
            <p:cNvCxnSpPr>
              <a:cxnSpLocks/>
              <a:stCxn id="10" idx="2"/>
              <a:endCxn id="12" idx="0"/>
            </p:cNvCxnSpPr>
            <p:nvPr/>
          </p:nvCxnSpPr>
          <p:spPr>
            <a:xfrm rot="5400000">
              <a:off x="7981127" y="2408497"/>
              <a:ext cx="213929" cy="3178"/>
            </a:xfrm>
            <a:prstGeom prst="bentConnector3">
              <a:avLst>
                <a:gd name="adj1" fmla="val 50000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连接符: 肘形 56">
              <a:extLst>
                <a:ext uri="{FF2B5EF4-FFF2-40B4-BE49-F238E27FC236}">
                  <a16:creationId xmlns:a16="http://schemas.microsoft.com/office/drawing/2014/main" id="{36622F77-072E-4B9C-B3C3-B44F86C29083}"/>
                </a:ext>
              </a:extLst>
            </p:cNvPr>
            <p:cNvCxnSpPr>
              <a:cxnSpLocks/>
              <a:stCxn id="11" idx="3"/>
              <a:endCxn id="15" idx="0"/>
            </p:cNvCxnSpPr>
            <p:nvPr/>
          </p:nvCxnSpPr>
          <p:spPr>
            <a:xfrm flipH="1">
              <a:off x="8083328" y="4271312"/>
              <a:ext cx="1434446" cy="1340116"/>
            </a:xfrm>
            <a:prstGeom prst="bentConnector4">
              <a:avLst>
                <a:gd name="adj1" fmla="val -14550"/>
                <a:gd name="adj2" fmla="val 86414"/>
              </a:avLst>
            </a:prstGeom>
            <a:ln w="38100">
              <a:solidFill>
                <a:schemeClr val="accent5">
                  <a:lumMod val="40000"/>
                  <a:lumOff val="60000"/>
                </a:schemeClr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971142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800" dirty="0"/>
              <a:t>Team RL-Route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SECOND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8962848" y="11960700"/>
            <a:ext cx="19202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5400" dirty="0" err="1"/>
              <a:t>Shiju</a:t>
            </a:r>
            <a:r>
              <a:rPr lang="en-US" sz="5400" dirty="0"/>
              <a:t> Lin, Liang Xiao, </a:t>
            </a:r>
            <a:r>
              <a:rPr lang="en-US" sz="5400" dirty="0" err="1"/>
              <a:t>Jinwei</a:t>
            </a:r>
            <a:r>
              <a:rPr lang="en-US" sz="5400" dirty="0"/>
              <a:t> Liu, Evangeline F.Y. Young</a:t>
            </a:r>
            <a:endParaRPr lang="en-US" sz="5400" dirty="0">
              <a:solidFill>
                <a:prstClr val="black"/>
              </a:solidFill>
              <a:latin typeface="Georgia"/>
            </a:endParaRPr>
          </a:p>
          <a:p>
            <a:r>
              <a:rPr lang="en-US" sz="5400" dirty="0">
                <a:solidFill>
                  <a:srgbClr val="0070C0"/>
                </a:solidFill>
                <a:latin typeface="Georgia"/>
              </a:rPr>
              <a:t>The Chinese University of Hong Kong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1745854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1CEB1-E691-B8F9-EFC6-5BA9DE1F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RL-Route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9A38D-858C-826F-699E-D545F565C6E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CDA2E3-872A-BD26-B703-CA2B50C867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90AF12-93D1-F1A5-DF01-714111A0B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3496" y="5699118"/>
            <a:ext cx="25751838" cy="1002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743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3FBFD-27A4-0E90-3C8C-1FD20D37F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5E683-D133-1EDC-41EB-0841DCD07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8280" y="3017520"/>
            <a:ext cx="34000440" cy="5273040"/>
          </a:xfrm>
        </p:spPr>
        <p:txBody>
          <a:bodyPr/>
          <a:lstStyle/>
          <a:p>
            <a:r>
              <a:rPr lang="en-US" sz="6000" dirty="0"/>
              <a:t>Global routing techniques have many </a:t>
            </a:r>
            <a:r>
              <a:rPr lang="en-US" sz="6000" b="1" dirty="0">
                <a:solidFill>
                  <a:srgbClr val="92D050"/>
                </a:solidFill>
              </a:rPr>
              <a:t>applications across various stages</a:t>
            </a:r>
            <a:r>
              <a:rPr lang="en-US" sz="6000" dirty="0"/>
              <a:t> of modern VLSI design flow</a:t>
            </a:r>
          </a:p>
          <a:p>
            <a:r>
              <a:rPr lang="en-US" sz="6000" b="1" dirty="0">
                <a:solidFill>
                  <a:srgbClr val="92D050"/>
                </a:solidFill>
              </a:rPr>
              <a:t>Scalability</a:t>
            </a:r>
            <a:r>
              <a:rPr lang="en-US" sz="6000" dirty="0"/>
              <a:t> of global routing techniques is a serious challenge</a:t>
            </a:r>
          </a:p>
          <a:p>
            <a:r>
              <a:rPr lang="en-US" sz="6000" b="1" dirty="0">
                <a:solidFill>
                  <a:srgbClr val="92D050"/>
                </a:solidFill>
              </a:rPr>
              <a:t>GPU acceleration and ML techniques </a:t>
            </a:r>
            <a:r>
              <a:rPr lang="en-US" sz="6000" dirty="0"/>
              <a:t>have great potential to address the scalability challenge</a:t>
            </a:r>
          </a:p>
          <a:p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217EEF-696D-E6E1-1EB9-B631F42518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506" y="8290560"/>
            <a:ext cx="35251988" cy="11003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646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41D605-DC7C-3766-2D2D-CF4A3A0F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023A5C-A3D9-6491-11C1-36BFC281A2C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7CD7A3-6C70-CBC0-9800-9B65241415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15E992-BF5D-A32B-DB63-80E7F9457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0342" y="4563793"/>
            <a:ext cx="26409809" cy="12095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85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006438"/>
            <a:ext cx="21488400" cy="2218764"/>
          </a:xfrm>
        </p:spPr>
        <p:txBody>
          <a:bodyPr/>
          <a:lstStyle/>
          <a:p>
            <a:r>
              <a:rPr lang="en-US" sz="8800" dirty="0"/>
              <a:t>Team Hippo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7895519"/>
            <a:ext cx="21488400" cy="977643"/>
          </a:xfrm>
        </p:spPr>
        <p:txBody>
          <a:bodyPr/>
          <a:lstStyle/>
          <a:p>
            <a:r>
              <a:rPr lang="en-US" sz="12000" dirty="0"/>
              <a:t>FIRST PLACE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8962848" y="11960700"/>
            <a:ext cx="19202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5400" dirty="0" err="1"/>
              <a:t>Chunyuan</a:t>
            </a:r>
            <a:r>
              <a:rPr lang="en-US" sz="5400" dirty="0"/>
              <a:t> Zhao, </a:t>
            </a:r>
            <a:r>
              <a:rPr lang="en-US" sz="5400" dirty="0" err="1"/>
              <a:t>Yibo</a:t>
            </a:r>
            <a:r>
              <a:rPr lang="en-US" sz="5400" dirty="0"/>
              <a:t> Lin</a:t>
            </a:r>
            <a:endParaRPr lang="en-US" sz="5400" dirty="0">
              <a:solidFill>
                <a:prstClr val="black"/>
              </a:solidFill>
              <a:latin typeface="Georgia"/>
            </a:endParaRPr>
          </a:p>
          <a:p>
            <a:pPr marL="0" indent="0">
              <a:buNone/>
            </a:pPr>
            <a:r>
              <a:rPr lang="en-US" sz="5400" dirty="0">
                <a:solidFill>
                  <a:srgbClr val="0070C0"/>
                </a:solidFill>
                <a:latin typeface="Georgia"/>
              </a:rPr>
              <a:t>Peking University</a:t>
            </a:r>
            <a:br>
              <a:rPr lang="en-US" sz="5400" dirty="0">
                <a:solidFill>
                  <a:prstClr val="black"/>
                </a:solidFill>
                <a:latin typeface="Georgia"/>
              </a:rPr>
            </a:br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endParaRPr lang="en-US" sz="5400" dirty="0">
              <a:solidFill>
                <a:prstClr val="black"/>
              </a:solidFill>
              <a:latin typeface="Georgia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084064">
              <a:defRPr/>
            </a:pPr>
            <a:r>
              <a:rPr lang="en-US" sz="7200" dirty="0">
                <a:solidFill>
                  <a:prstClr val="black"/>
                </a:solidFill>
                <a:latin typeface="Georgia"/>
              </a:rPr>
              <a:t>GPU/ML-Enhanced </a:t>
            </a:r>
            <a:br>
              <a:rPr lang="en-US" sz="7200" dirty="0">
                <a:solidFill>
                  <a:prstClr val="black"/>
                </a:solidFill>
                <a:latin typeface="Georgia"/>
              </a:rPr>
            </a:br>
            <a:r>
              <a:rPr lang="en-US" sz="7200" dirty="0">
                <a:solidFill>
                  <a:prstClr val="black"/>
                </a:solidFill>
                <a:latin typeface="Georgia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>
              <a:defRPr/>
            </a:pPr>
            <a:r>
              <a:rPr lang="en-US" sz="3600" dirty="0" err="1">
                <a:solidFill>
                  <a:prstClr val="black"/>
                </a:solidFill>
                <a:latin typeface="Georgia"/>
              </a:rPr>
              <a:t>Rongjian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Liang, Anthony Agnesina, 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Wen-Hao Liu, </a:t>
            </a:r>
            <a:r>
              <a:rPr lang="en-US" sz="3600" dirty="0" err="1">
                <a:solidFill>
                  <a:prstClr val="black"/>
                </a:solidFill>
                <a:latin typeface="Georgia"/>
              </a:rPr>
              <a:t>Haoxing</a:t>
            </a:r>
            <a:r>
              <a:rPr lang="en-US" sz="3600" dirty="0">
                <a:solidFill>
                  <a:prstClr val="black"/>
                </a:solidFill>
                <a:latin typeface="Georgia"/>
              </a:rPr>
              <a:t> Ren</a:t>
            </a:r>
            <a:br>
              <a:rPr lang="en-US" sz="3600" dirty="0">
                <a:solidFill>
                  <a:prstClr val="black"/>
                </a:solidFill>
                <a:latin typeface="Georgia"/>
              </a:rPr>
            </a:br>
            <a:r>
              <a:rPr lang="en-US" sz="3600" dirty="0">
                <a:solidFill>
                  <a:prstClr val="black"/>
                </a:solidFill>
                <a:latin typeface="Georgia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Gracieli Posser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Technical Program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Iris Hui-Ru Jiang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General Chair</a:t>
            </a:r>
          </a:p>
          <a:p>
            <a:pPr defTabSz="2778750"/>
            <a:r>
              <a:rPr lang="en-US" sz="3600" dirty="0">
                <a:solidFill>
                  <a:prstClr val="black"/>
                </a:solidFill>
                <a:latin typeface="Georgia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32341057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616DBD-FDE3-F0BC-AC32-98A51D09D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Hippo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ED8CB3-E44E-834D-571E-FB6810E91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52754C-ED26-2CC8-F598-63C5FD62FA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0A2E0F-8502-D4F7-5850-94ED2C14A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8272" y="4836209"/>
            <a:ext cx="26093863" cy="12290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09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49BDC-5A69-5766-E407-9AC57E39A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Hippo Methodology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68B16C-60D8-76F5-09C8-89A838C70E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E90C4D-7B92-A429-1B4B-7D324E2C9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57F3F3-D31B-E6A0-6DBD-6CEFDD5595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4984" y="4322835"/>
            <a:ext cx="25606032" cy="1325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40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543800" y="9783312"/>
            <a:ext cx="21488400" cy="2218764"/>
          </a:xfrm>
        </p:spPr>
        <p:txBody>
          <a:bodyPr/>
          <a:lstStyle/>
          <a:p>
            <a:r>
              <a:rPr lang="en-US" sz="8400" dirty="0"/>
              <a:t>Team </a:t>
            </a:r>
            <a:r>
              <a:rPr lang="en-US" sz="8400" dirty="0" err="1"/>
              <a:t>etuoReL</a:t>
            </a:r>
            <a:endParaRPr lang="en-US" sz="8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484171" y="7896725"/>
            <a:ext cx="21488400" cy="977643"/>
          </a:xfrm>
        </p:spPr>
        <p:txBody>
          <a:bodyPr/>
          <a:lstStyle/>
          <a:p>
            <a:r>
              <a:rPr lang="en-US" sz="12000" dirty="0"/>
              <a:t>Honorable mention</a:t>
            </a:r>
          </a:p>
          <a:p>
            <a:r>
              <a:rPr lang="en-US" sz="12000" dirty="0"/>
              <a:t>- Special Honor track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646945" y="11941281"/>
            <a:ext cx="21693615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Xingyu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Tong,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Guohao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Chen,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Benchao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Zhu, Jiawei Li, Jiaming Chang,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Yuzheng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Yuhao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Ren, Chang Liu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Fudan University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20091017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54352" y="9859852"/>
            <a:ext cx="21488400" cy="1365350"/>
          </a:xfrm>
        </p:spPr>
        <p:txBody>
          <a:bodyPr/>
          <a:lstStyle/>
          <a:p>
            <a:r>
              <a:rPr lang="en-US" sz="8400" dirty="0"/>
              <a:t>Team SCAW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718805" y="8071654"/>
            <a:ext cx="21488400" cy="2131255"/>
          </a:xfrm>
        </p:spPr>
        <p:txBody>
          <a:bodyPr/>
          <a:lstStyle/>
          <a:p>
            <a:r>
              <a:rPr lang="en-US" sz="12000" dirty="0"/>
              <a:t>Honorable mention</a:t>
            </a:r>
          </a:p>
          <a:p>
            <a:r>
              <a:rPr lang="en-US" sz="12000" dirty="0"/>
              <a:t>- Special Honor track</a:t>
            </a:r>
          </a:p>
          <a:p>
            <a:endParaRPr lang="en-US" sz="1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315201" y="11947772"/>
            <a:ext cx="21488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Lang Feng, Hongxin Kong,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Xupengkai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Lu,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Xihao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Junxi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Feng,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Xiaokun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Jixiang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Zhu,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Junhao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Guo, Wenchao Qian,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Yujie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Wang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Sun Yat-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sen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University, 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Institute of Computing Technology, Chinese Academy of Sciences, and Advanced Micro Devices, Inc.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1735020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394718" y="10191543"/>
            <a:ext cx="21488400" cy="1772794"/>
          </a:xfrm>
        </p:spPr>
        <p:txBody>
          <a:bodyPr/>
          <a:lstStyle/>
          <a:p>
            <a:r>
              <a:rPr lang="en-US" sz="8800" dirty="0"/>
              <a:t>Team Hippo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394718" y="8852391"/>
            <a:ext cx="21488400" cy="977643"/>
          </a:xfrm>
        </p:spPr>
        <p:txBody>
          <a:bodyPr/>
          <a:lstStyle/>
          <a:p>
            <a:r>
              <a:rPr lang="en-US" sz="12000" dirty="0"/>
              <a:t>THIRD PLACE</a:t>
            </a:r>
          </a:p>
          <a:p>
            <a:r>
              <a:rPr lang="en-US" sz="12000" dirty="0"/>
              <a:t>- Special Honor track</a:t>
            </a:r>
          </a:p>
          <a:p>
            <a:endParaRPr lang="en-US" sz="1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8686800" y="11969285"/>
            <a:ext cx="19202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262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Chunyuan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Zhao,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Yibo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</a:t>
            </a:r>
          </a:p>
          <a:p>
            <a:pPr marL="0" marR="0" lvl="0" indent="0" algn="ctr" defTabSz="9262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Peking University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31911706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618380" y="10004713"/>
            <a:ext cx="21488400" cy="1452272"/>
          </a:xfrm>
        </p:spPr>
        <p:txBody>
          <a:bodyPr/>
          <a:lstStyle/>
          <a:p>
            <a:r>
              <a:rPr lang="en-US" sz="8400" dirty="0"/>
              <a:t>Team </a:t>
            </a:r>
            <a:r>
              <a:rPr lang="en-US" sz="8400" dirty="0" err="1"/>
              <a:t>metaRoute</a:t>
            </a:r>
            <a:endParaRPr lang="en-US" sz="8400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484171" y="8693481"/>
            <a:ext cx="21488400" cy="977643"/>
          </a:xfrm>
        </p:spPr>
        <p:txBody>
          <a:bodyPr/>
          <a:lstStyle/>
          <a:p>
            <a:r>
              <a:rPr lang="en-US" sz="12000" dirty="0"/>
              <a:t>SECOND PLACE</a:t>
            </a:r>
          </a:p>
          <a:p>
            <a:r>
              <a:rPr lang="en-US" sz="12000" dirty="0"/>
              <a:t>- Special Honor track</a:t>
            </a:r>
          </a:p>
          <a:p>
            <a:endParaRPr lang="en-US" sz="1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7142205" y="11739272"/>
            <a:ext cx="22291589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b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Zhijie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Cai, Min Wei,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Yilu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Chen,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Zhaoyi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Wu, Hongzhi Ding, Peng Zou,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Zhifeng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Lin, Jianli Chen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Fudan University, Fuzhou University and Shanghai LEDA technology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11979126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sz="quarter" idx="11"/>
          </p:nvPr>
        </p:nvSpPr>
        <p:spPr>
          <a:xfrm>
            <a:off x="7464081" y="10228000"/>
            <a:ext cx="21488400" cy="1893863"/>
          </a:xfrm>
        </p:spPr>
        <p:txBody>
          <a:bodyPr/>
          <a:lstStyle/>
          <a:p>
            <a:r>
              <a:rPr lang="en-US" sz="8800" dirty="0"/>
              <a:t>Team RL-Route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20"/>
          </p:nvPr>
        </p:nvSpPr>
        <p:spPr>
          <a:xfrm>
            <a:off x="7464081" y="8621937"/>
            <a:ext cx="21488400" cy="977643"/>
          </a:xfrm>
        </p:spPr>
        <p:txBody>
          <a:bodyPr/>
          <a:lstStyle/>
          <a:p>
            <a:r>
              <a:rPr lang="en-US" sz="12000" dirty="0"/>
              <a:t>FIRST PLACE</a:t>
            </a:r>
          </a:p>
          <a:p>
            <a:r>
              <a:rPr lang="en-US" sz="12000" dirty="0"/>
              <a:t>- Special Honor track</a:t>
            </a:r>
          </a:p>
          <a:p>
            <a:endParaRPr lang="en-US" sz="1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413B70-513E-C140-BB2C-880A1681DB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6945" y="3183071"/>
            <a:ext cx="3831285" cy="3156765"/>
          </a:xfrm>
          <a:prstGeom prst="rect">
            <a:avLst/>
          </a:prstGeom>
        </p:spPr>
      </p:pic>
      <p:sp>
        <p:nvSpPr>
          <p:cNvPr id="13" name="Text Placeholder 7">
            <a:extLst>
              <a:ext uri="{FF2B5EF4-FFF2-40B4-BE49-F238E27FC236}">
                <a16:creationId xmlns:a16="http://schemas.microsoft.com/office/drawing/2014/main" id="{0CE111D4-AFF4-DC46-8EFA-D0050E272C4D}"/>
              </a:ext>
            </a:extLst>
          </p:cNvPr>
          <p:cNvSpPr txBox="1">
            <a:spLocks/>
          </p:cNvSpPr>
          <p:nvPr/>
        </p:nvSpPr>
        <p:spPr>
          <a:xfrm>
            <a:off x="8962848" y="11960700"/>
            <a:ext cx="19202400" cy="3200400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262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Shiju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Lin, Liang Xiao, </a:t>
            </a:r>
            <a:r>
              <a:rPr kumimoji="0" lang="en-US" sz="5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Jinwei</a:t>
            </a: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Liu, Evangeline F.Y. Young</a:t>
            </a:r>
          </a:p>
          <a:p>
            <a:pPr marL="0" marR="0" lvl="0" indent="0" algn="ctr" defTabSz="9262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The Chinese University of Hong Kong</a:t>
            </a:r>
            <a:br>
              <a:rPr kumimoji="0" lang="en-US" sz="5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22" name="Text Placeholder 7">
            <a:extLst>
              <a:ext uri="{FF2B5EF4-FFF2-40B4-BE49-F238E27FC236}">
                <a16:creationId xmlns:a16="http://schemas.microsoft.com/office/drawing/2014/main" id="{1B5E166C-4BED-3147-9EDD-9B286FC7D117}"/>
              </a:ext>
            </a:extLst>
          </p:cNvPr>
          <p:cNvSpPr txBox="1">
            <a:spLocks/>
          </p:cNvSpPr>
          <p:nvPr/>
        </p:nvSpPr>
        <p:spPr>
          <a:xfrm>
            <a:off x="23088602" y="15273261"/>
            <a:ext cx="8520477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eorgia"/>
              <a:ea typeface="+mn-ea"/>
              <a:cs typeface="+mn-cs"/>
            </a:endParaRPr>
          </a:p>
        </p:txBody>
      </p:sp>
      <p:sp>
        <p:nvSpPr>
          <p:cNvPr id="18" name="Text Placeholder 7">
            <a:extLst>
              <a:ext uri="{FF2B5EF4-FFF2-40B4-BE49-F238E27FC236}">
                <a16:creationId xmlns:a16="http://schemas.microsoft.com/office/drawing/2014/main" id="{6B6E90A5-1439-4BE6-81AC-DE13DF55EF4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983860" y="2718792"/>
            <a:ext cx="17988711" cy="2185224"/>
          </a:xfrm>
        </p:spPr>
        <p:txBody>
          <a:bodyPr/>
          <a:lstStyle/>
          <a:p>
            <a:r>
              <a:rPr lang="en-US" sz="5400" dirty="0"/>
              <a:t>2024 ACM International Symposium on Physical Design</a:t>
            </a:r>
          </a:p>
        </p:txBody>
      </p:sp>
      <p:sp>
        <p:nvSpPr>
          <p:cNvPr id="19" name="Text Placeholder 7">
            <a:extLst>
              <a:ext uri="{FF2B5EF4-FFF2-40B4-BE49-F238E27FC236}">
                <a16:creationId xmlns:a16="http://schemas.microsoft.com/office/drawing/2014/main" id="{B79472DF-525C-4F15-A768-CD6DA3CFC325}"/>
              </a:ext>
            </a:extLst>
          </p:cNvPr>
          <p:cNvSpPr txBox="1">
            <a:spLocks/>
          </p:cNvSpPr>
          <p:nvPr/>
        </p:nvSpPr>
        <p:spPr>
          <a:xfrm>
            <a:off x="9569696" y="4275681"/>
            <a:ext cx="17988711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084064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GPU/ML-Enhanced </a:t>
            </a:r>
            <a:b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Large Scale Global Routing</a:t>
            </a:r>
          </a:p>
        </p:txBody>
      </p:sp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580C7F25-1F36-7E87-46EF-7E8C180305D6}"/>
              </a:ext>
            </a:extLst>
          </p:cNvPr>
          <p:cNvSpPr txBox="1">
            <a:spLocks/>
          </p:cNvSpPr>
          <p:nvPr/>
        </p:nvSpPr>
        <p:spPr>
          <a:xfrm>
            <a:off x="19287957" y="15050868"/>
            <a:ext cx="9919248" cy="2185224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Rongjian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Liang, Anthony Agnesina, 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Wen-Hao Liu, </a:t>
            </a:r>
            <a:r>
              <a:rPr kumimoji="0" lang="en-US" sz="36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Haoxing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 Ren</a:t>
            </a:r>
            <a:b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</a:b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NVIDIA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6B4710C5-B99F-2CAE-E082-02E095B7486D}"/>
              </a:ext>
            </a:extLst>
          </p:cNvPr>
          <p:cNvSpPr txBox="1">
            <a:spLocks/>
          </p:cNvSpPr>
          <p:nvPr/>
        </p:nvSpPr>
        <p:spPr>
          <a:xfrm>
            <a:off x="12344400" y="15370565"/>
            <a:ext cx="7078542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Gracieli Posser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Technical Program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 2023</a:t>
            </a:r>
          </a:p>
        </p:txBody>
      </p:sp>
      <p:sp>
        <p:nvSpPr>
          <p:cNvPr id="6" name="Text Placeholder 7">
            <a:extLst>
              <a:ext uri="{FF2B5EF4-FFF2-40B4-BE49-F238E27FC236}">
                <a16:creationId xmlns:a16="http://schemas.microsoft.com/office/drawing/2014/main" id="{41B254EF-A8D1-7996-ABF6-B04E6F9290BF}"/>
              </a:ext>
            </a:extLst>
          </p:cNvPr>
          <p:cNvSpPr txBox="1">
            <a:spLocks/>
          </p:cNvSpPr>
          <p:nvPr/>
        </p:nvSpPr>
        <p:spPr>
          <a:xfrm>
            <a:off x="7315200" y="15370565"/>
            <a:ext cx="6250590" cy="1545837"/>
          </a:xfrm>
          <a:prstGeom prst="rect">
            <a:avLst/>
          </a:prstGeom>
        </p:spPr>
        <p:txBody>
          <a:bodyPr vert="horz" lIns="274320" tIns="137160" rIns="274320" bIns="137160" rtlCol="0" anchor="ctr">
            <a:noAutofit/>
          </a:bodyPr>
          <a:lstStyle>
            <a:lvl1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320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ctr" defTabSz="926250" rtl="0" eaLnBrk="1" latinLnBrk="0" hangingPunct="1">
              <a:lnSpc>
                <a:spcPct val="90000"/>
              </a:lnSpc>
              <a:spcBef>
                <a:spcPts val="0"/>
              </a:spcBef>
              <a:buFont typeface="Arial" pitchFamily="34" charset="0"/>
              <a:buNone/>
              <a:defRPr sz="1637" kern="12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662630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12024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61418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410812" indent="-231563" algn="l" defTabSz="926250" rtl="0" eaLnBrk="1" latinLnBrk="0" hangingPunct="1">
              <a:lnSpc>
                <a:spcPct val="90000"/>
              </a:lnSpc>
              <a:spcBef>
                <a:spcPts val="273"/>
              </a:spcBef>
              <a:buFont typeface="Arial" pitchFamily="34" charset="0"/>
              <a:buChar char="•"/>
              <a:defRPr sz="127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Iris Hui-Ru Jiang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General Chair</a:t>
            </a:r>
          </a:p>
          <a:p>
            <a:pPr marL="0" marR="0" lvl="0" indent="0" algn="ctr" defTabSz="277875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eorgia"/>
                <a:ea typeface="+mn-ea"/>
                <a:cs typeface="+mn-cs"/>
              </a:rPr>
              <a:t>ISPD2024</a:t>
            </a:r>
          </a:p>
        </p:txBody>
      </p:sp>
    </p:spTree>
    <p:extLst>
      <p:ext uri="{BB962C8B-B14F-4D97-AF65-F5344CB8AC3E}">
        <p14:creationId xmlns:p14="http://schemas.microsoft.com/office/powerpoint/2010/main" val="186203328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3B0531-E454-D364-370D-3530705E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73996D-7939-1BAF-1EBE-57E0C678034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20AFFE-A381-EF47-82E0-581E40425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6000" dirty="0"/>
              <a:t>David Chinnery - Siemens Digital</a:t>
            </a:r>
          </a:p>
          <a:p>
            <a:r>
              <a:rPr lang="en-US" sz="6000" dirty="0"/>
              <a:t>Gracieli Posser – Cadence</a:t>
            </a:r>
          </a:p>
          <a:p>
            <a:r>
              <a:rPr lang="en-US" sz="6000" dirty="0"/>
              <a:t>Andrew Kahng – University of California at San Diego, </a:t>
            </a:r>
            <a:r>
              <a:rPr lang="en-US" sz="6000" dirty="0" err="1"/>
              <a:t>OpenROAD</a:t>
            </a:r>
            <a:endParaRPr lang="en-US" sz="6000" dirty="0"/>
          </a:p>
          <a:p>
            <a:r>
              <a:rPr lang="en-US" sz="6000" dirty="0"/>
              <a:t>Matt Liberty – </a:t>
            </a:r>
            <a:r>
              <a:rPr lang="en-US" sz="6000" dirty="0" err="1"/>
              <a:t>OpenROAD</a:t>
            </a:r>
            <a:endParaRPr lang="en-US" sz="6000" dirty="0"/>
          </a:p>
          <a:p>
            <a:r>
              <a:rPr lang="en-US" sz="6000" dirty="0"/>
              <a:t>Evangeline F.Y. Young – The Chinese University of Hong Kong</a:t>
            </a:r>
          </a:p>
          <a:p>
            <a:r>
              <a:rPr lang="en-US" sz="6000" dirty="0"/>
              <a:t>Fangzhou Wang - The Chinese University of Hong Kong</a:t>
            </a:r>
          </a:p>
          <a:p>
            <a:r>
              <a:rPr lang="en-US" sz="6000" dirty="0" err="1"/>
              <a:t>Yangqing</a:t>
            </a:r>
            <a:r>
              <a:rPr lang="en-US" sz="6000" dirty="0"/>
              <a:t> Zhang – NVIDIA</a:t>
            </a:r>
          </a:p>
          <a:p>
            <a:r>
              <a:rPr lang="en-US" sz="6000" dirty="0"/>
              <a:t>Haoyu Yang – NVIDIA</a:t>
            </a:r>
          </a:p>
          <a:p>
            <a:r>
              <a:rPr lang="en-US" sz="6000" dirty="0"/>
              <a:t>Mingjie Liu - NVIDIA</a:t>
            </a:r>
          </a:p>
          <a:p>
            <a:endParaRPr lang="en-US" sz="6000" dirty="0"/>
          </a:p>
        </p:txBody>
      </p:sp>
    </p:spTree>
    <p:extLst>
      <p:ext uri="{BB962C8B-B14F-4D97-AF65-F5344CB8AC3E}">
        <p14:creationId xmlns:p14="http://schemas.microsoft.com/office/powerpoint/2010/main" val="174749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C6901-13AB-3F55-C30D-E52A90983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Formulation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AA892-1492-0AF8-1D45-EA2D5CA56D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91640" y="2514601"/>
            <a:ext cx="27325320" cy="13651992"/>
          </a:xfrm>
        </p:spPr>
        <p:txBody>
          <a:bodyPr/>
          <a:lstStyle/>
          <a:p>
            <a:r>
              <a:rPr lang="en-US" sz="6600" dirty="0"/>
              <a:t>Input</a:t>
            </a:r>
          </a:p>
          <a:p>
            <a:pPr lvl="1"/>
            <a:r>
              <a:rPr lang="en-US" sz="6200" dirty="0"/>
              <a:t>A 3D routing space defined using a </a:t>
            </a:r>
            <a:r>
              <a:rPr lang="en-US" sz="6200" dirty="0" err="1"/>
              <a:t>GCell</a:t>
            </a:r>
            <a:r>
              <a:rPr lang="en-US" sz="6200" dirty="0"/>
              <a:t> grid graph (.cap file)</a:t>
            </a:r>
          </a:p>
          <a:p>
            <a:pPr lvl="1"/>
            <a:r>
              <a:rPr lang="en-US" sz="6200" dirty="0"/>
              <a:t>Net information (</a:t>
            </a:r>
            <a:r>
              <a:rPr lang="en-US" sz="6200" dirty="0" err="1"/>
              <a:t>.net</a:t>
            </a:r>
            <a:r>
              <a:rPr lang="en-US" sz="6200" dirty="0"/>
              <a:t> file)</a:t>
            </a:r>
          </a:p>
          <a:p>
            <a:r>
              <a:rPr lang="en-US" sz="6600" dirty="0"/>
              <a:t>Output</a:t>
            </a:r>
          </a:p>
          <a:p>
            <a:pPr lvl="1"/>
            <a:r>
              <a:rPr lang="en-US" sz="6200" dirty="0"/>
              <a:t>Routing guide on the </a:t>
            </a:r>
            <a:r>
              <a:rPr lang="en-US" sz="6200" dirty="0" err="1"/>
              <a:t>Gcell</a:t>
            </a:r>
            <a:r>
              <a:rPr lang="en-US" sz="6200" dirty="0"/>
              <a:t> grid graph</a:t>
            </a:r>
          </a:p>
          <a:p>
            <a:r>
              <a:rPr lang="en-US" sz="6600" dirty="0"/>
              <a:t>Objectives:</a:t>
            </a:r>
          </a:p>
          <a:p>
            <a:pPr lvl="1"/>
            <a:r>
              <a:rPr lang="en-US" sz="6200" dirty="0"/>
              <a:t>A concrete path for each net</a:t>
            </a:r>
          </a:p>
          <a:p>
            <a:pPr lvl="1"/>
            <a:r>
              <a:rPr lang="en-US" sz="6200" dirty="0"/>
              <a:t>Minimize total wirelength</a:t>
            </a:r>
          </a:p>
          <a:p>
            <a:pPr lvl="1"/>
            <a:r>
              <a:rPr lang="en-US" sz="6200" dirty="0"/>
              <a:t>Minimize via count</a:t>
            </a:r>
          </a:p>
          <a:p>
            <a:pPr lvl="1"/>
            <a:r>
              <a:rPr lang="en-US" sz="6200" dirty="0"/>
              <a:t>Minimize overflow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6222D3-A92A-9E4B-52F6-2E401F9B7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1064" y="13671240"/>
            <a:ext cx="14760456" cy="64862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965C9-3513-B58B-08CB-3CCEB3199B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09789" y="5904695"/>
            <a:ext cx="11832673" cy="13672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89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2788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/>
              <a:t>Rowan Devereux-Smith, Patrick Madden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Binghamton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18987356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62400" y="6528005"/>
            <a:ext cx="28651200" cy="977643"/>
          </a:xfrm>
        </p:spPr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785310" y="8961050"/>
            <a:ext cx="31005379" cy="2218764"/>
          </a:xfrm>
        </p:spPr>
        <p:txBody>
          <a:bodyPr/>
          <a:lstStyle/>
          <a:p>
            <a:r>
              <a:rPr lang="en-US" altLang="zh-TW" sz="11300" dirty="0"/>
              <a:t>Ting-Chi Wang, Che-Ping Tsai, Jie-Hong Liu, Wen-Xuan Chen, Min-Feng Hsieh, Lu-Ying Wu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National Tsing Hua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64290507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852863" y="9216023"/>
            <a:ext cx="32533390" cy="2218764"/>
          </a:xfrm>
        </p:spPr>
        <p:txBody>
          <a:bodyPr/>
          <a:lstStyle/>
          <a:p>
            <a:r>
              <a:rPr lang="en-US" altLang="zh-TW" sz="11300" dirty="0" err="1"/>
              <a:t>Zhiyang</a:t>
            </a:r>
            <a:r>
              <a:rPr lang="en-US" altLang="zh-TW" sz="11300" dirty="0"/>
              <a:t> Chen, </a:t>
            </a:r>
            <a:r>
              <a:rPr lang="en-US" altLang="zh-TW" sz="11300" dirty="0" err="1"/>
              <a:t>Chengkai</a:t>
            </a:r>
            <a:r>
              <a:rPr lang="en-US" altLang="zh-TW" sz="11300" dirty="0"/>
              <a:t> Wang, </a:t>
            </a:r>
            <a:r>
              <a:rPr lang="en-US" altLang="zh-TW" sz="11300" dirty="0" err="1"/>
              <a:t>Haochang</a:t>
            </a:r>
            <a:r>
              <a:rPr lang="en-US" altLang="zh-TW" sz="11300" dirty="0"/>
              <a:t> Tian, Xu </a:t>
            </a:r>
            <a:r>
              <a:rPr lang="en-US" altLang="zh-TW" sz="11300" dirty="0" err="1"/>
              <a:t>ZHang</a:t>
            </a:r>
            <a:endParaRPr lang="en-US" altLang="zh-TW" sz="11300" dirty="0"/>
          </a:p>
          <a:p>
            <a:r>
              <a:rPr lang="en-US" altLang="zh-TW" sz="8400" dirty="0">
                <a:solidFill>
                  <a:srgbClr val="0070C0"/>
                </a:solidFill>
              </a:rPr>
              <a:t>Tsinghua University, University of Science and Technology Beijing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2716433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524004" y="12523734"/>
            <a:ext cx="33527992" cy="2106666"/>
          </a:xfrm>
        </p:spPr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62400" y="5896503"/>
            <a:ext cx="28651200" cy="977643"/>
          </a:xfrm>
        </p:spPr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53853" y="8589558"/>
            <a:ext cx="30054883" cy="2218764"/>
          </a:xfrm>
        </p:spPr>
        <p:txBody>
          <a:bodyPr/>
          <a:lstStyle/>
          <a:p>
            <a:r>
              <a:rPr lang="en-US" altLang="zh-TW" sz="11300" dirty="0" err="1"/>
              <a:t>Ruizhi</a:t>
            </a:r>
            <a:r>
              <a:rPr lang="en-US" altLang="zh-TW" sz="11300" dirty="0"/>
              <a:t> Liu, </a:t>
            </a:r>
            <a:r>
              <a:rPr lang="en-US" altLang="zh-TW" sz="11300" dirty="0" err="1"/>
              <a:t>Xueyan</a:t>
            </a:r>
            <a:r>
              <a:rPr lang="en-US" altLang="zh-TW" sz="11300" dirty="0"/>
              <a:t> Zhao, </a:t>
            </a:r>
            <a:r>
              <a:rPr lang="en-US" altLang="zh-TW" sz="11300" dirty="0" err="1"/>
              <a:t>Zhisheng</a:t>
            </a:r>
            <a:r>
              <a:rPr lang="en-US" altLang="zh-TW" sz="11300" dirty="0"/>
              <a:t> Zeng, </a:t>
            </a:r>
            <a:r>
              <a:rPr lang="en-US" altLang="zh-TW" sz="11300" dirty="0" err="1"/>
              <a:t>Jikang</a:t>
            </a:r>
            <a:r>
              <a:rPr lang="en-US" altLang="zh-TW" sz="11300" dirty="0"/>
              <a:t> Liu, </a:t>
            </a:r>
            <a:r>
              <a:rPr lang="en-US" altLang="zh-TW" sz="11300" dirty="0" err="1"/>
              <a:t>Xingquan</a:t>
            </a:r>
            <a:r>
              <a:rPr lang="en-US" altLang="zh-TW" sz="11300" dirty="0"/>
              <a:t> Li, </a:t>
            </a:r>
            <a:r>
              <a:rPr lang="en-US" altLang="zh-TW" sz="11300" dirty="0" err="1"/>
              <a:t>Dongbo</a:t>
            </a:r>
            <a:r>
              <a:rPr lang="en-US" altLang="zh-TW" sz="11300" dirty="0"/>
              <a:t> Bu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Institute of Computing Technology, Chinese Academy Sciences, Shenzhen University, Peng Cheng Laboratory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121264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62404" y="6474350"/>
            <a:ext cx="28651200" cy="977643"/>
          </a:xfrm>
        </p:spPr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49416" y="8649881"/>
            <a:ext cx="27877168" cy="2218764"/>
          </a:xfrm>
        </p:spPr>
        <p:txBody>
          <a:bodyPr/>
          <a:lstStyle/>
          <a:p>
            <a:r>
              <a:rPr lang="en-US" altLang="zh-TW" sz="11300" dirty="0" err="1"/>
              <a:t>Jaekyung</a:t>
            </a:r>
            <a:r>
              <a:rPr lang="en-US" altLang="zh-TW" sz="11300" dirty="0"/>
              <a:t> </a:t>
            </a:r>
            <a:r>
              <a:rPr lang="en-US" altLang="zh-TW" sz="11300" dirty="0" err="1"/>
              <a:t>Im</a:t>
            </a:r>
            <a:r>
              <a:rPr lang="en-US" altLang="zh-TW" sz="11300" dirty="0"/>
              <a:t>, </a:t>
            </a:r>
            <a:r>
              <a:rPr lang="en-US" altLang="zh-TW" sz="11300" dirty="0" err="1"/>
              <a:t>Joonyoung</a:t>
            </a:r>
            <a:r>
              <a:rPr lang="en-US" altLang="zh-TW" sz="11300" dirty="0"/>
              <a:t> Seo, </a:t>
            </a:r>
            <a:r>
              <a:rPr lang="en-US" altLang="zh-TW" sz="11300" dirty="0" err="1"/>
              <a:t>Wonjin</a:t>
            </a:r>
            <a:r>
              <a:rPr lang="en-US" altLang="zh-TW" sz="11300" dirty="0"/>
              <a:t> Choi, </a:t>
            </a:r>
            <a:r>
              <a:rPr lang="en-US" altLang="zh-TW" sz="11300" dirty="0" err="1"/>
              <a:t>Dowon</a:t>
            </a:r>
            <a:r>
              <a:rPr lang="en-US" altLang="zh-TW" sz="11300" dirty="0"/>
              <a:t> Son, </a:t>
            </a:r>
            <a:r>
              <a:rPr lang="en-US" altLang="zh-TW" sz="11300" dirty="0" err="1"/>
              <a:t>Seokhyeong</a:t>
            </a:r>
            <a:r>
              <a:rPr lang="en-US" altLang="zh-TW" sz="11300" dirty="0"/>
              <a:t> Kang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POSTECH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58794725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/>
              <a:t>Cheng-Hsiu Hsieh, Chung-En Ho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National Taiwan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193980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962400" y="6503832"/>
            <a:ext cx="28651200" cy="977643"/>
          </a:xfrm>
        </p:spPr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8" y="8664622"/>
            <a:ext cx="27668621" cy="2218764"/>
          </a:xfrm>
        </p:spPr>
        <p:txBody>
          <a:bodyPr/>
          <a:lstStyle/>
          <a:p>
            <a:r>
              <a:rPr lang="en-US" altLang="zh-TW" sz="11300" dirty="0"/>
              <a:t>Siting Liu, Shui Jiang, </a:t>
            </a:r>
            <a:r>
              <a:rPr lang="en-US" altLang="zh-TW" sz="11300" dirty="0" err="1"/>
              <a:t>Jiaxi</a:t>
            </a:r>
            <a:r>
              <a:rPr lang="en-US" altLang="zh-TW" sz="11300" dirty="0"/>
              <a:t> Jiang, Peng Xu, Su Zheng, Bei Yu, Tsung-Yi Ho</a:t>
            </a:r>
          </a:p>
          <a:p>
            <a:r>
              <a:rPr lang="en-US" altLang="zh-TW" sz="8400">
                <a:solidFill>
                  <a:srgbClr val="0070C0"/>
                </a:solidFill>
              </a:rPr>
              <a:t>The Chinese </a:t>
            </a:r>
            <a:r>
              <a:rPr lang="en-US" altLang="zh-TW" sz="8400" dirty="0">
                <a:solidFill>
                  <a:srgbClr val="0070C0"/>
                </a:solidFill>
              </a:rPr>
              <a:t>University of Hong Kong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8996324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695074" y="9177618"/>
            <a:ext cx="31378357" cy="2218764"/>
          </a:xfrm>
        </p:spPr>
        <p:txBody>
          <a:bodyPr/>
          <a:lstStyle/>
          <a:p>
            <a:r>
              <a:rPr lang="en-US" altLang="zh-TW" sz="11300" dirty="0"/>
              <a:t>Yu-</a:t>
            </a:r>
            <a:r>
              <a:rPr lang="en-US" altLang="zh-TW" sz="11300" dirty="0" err="1"/>
              <a:t>Tse</a:t>
            </a:r>
            <a:r>
              <a:rPr lang="en-US" altLang="zh-TW" sz="11300" dirty="0"/>
              <a:t> Chen, Pang-Chun Chao, Hung-Yi Yang</a:t>
            </a:r>
          </a:p>
        </p:txBody>
      </p:sp>
    </p:spTree>
    <p:extLst>
      <p:ext uri="{BB962C8B-B14F-4D97-AF65-F5344CB8AC3E}">
        <p14:creationId xmlns:p14="http://schemas.microsoft.com/office/powerpoint/2010/main" val="114826418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4989589" cy="2218764"/>
          </a:xfrm>
        </p:spPr>
        <p:txBody>
          <a:bodyPr/>
          <a:lstStyle/>
          <a:p>
            <a:r>
              <a:rPr lang="en-US" altLang="zh-TW" sz="11300" dirty="0"/>
              <a:t>Cheng-Yu Chiang, Yan-Jen Chen, Chao-Chi Lan, </a:t>
            </a:r>
            <a:r>
              <a:rPr lang="en-US" altLang="zh-TW" sz="11300" dirty="0" err="1"/>
              <a:t>Zong</a:t>
            </a:r>
            <a:r>
              <a:rPr lang="en-US" altLang="zh-TW" sz="11300" dirty="0"/>
              <a:t>-Ying Cai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National Taiwan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2771515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2B4C1-96DF-2436-B5AF-E377277AF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Distinctions Compared to Previous Routing Contest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428F74-2371-CD38-8909-6A6A8E9D627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335C68-BD32-8415-4B26-8472FDBA4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320"/>
            <a:ext cx="28300680" cy="13651992"/>
          </a:xfrm>
        </p:spPr>
        <p:txBody>
          <a:bodyPr/>
          <a:lstStyle/>
          <a:p>
            <a:pPr marL="1143000" indent="-1143000">
              <a:buFont typeface="+mj-lt"/>
              <a:buAutoNum type="arabicPeriod"/>
            </a:pPr>
            <a:r>
              <a:rPr lang="en-US" sz="6000" b="1" dirty="0">
                <a:solidFill>
                  <a:srgbClr val="92D050"/>
                </a:solidFill>
              </a:rPr>
              <a:t>Large scale testcases </a:t>
            </a:r>
            <a:r>
              <a:rPr lang="en-US" sz="6000" dirty="0"/>
              <a:t>(up to 50M cells) and tight runtime/memory budgets (&lt; 50000s and 200GB RAM)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b="1" dirty="0">
                <a:solidFill>
                  <a:srgbClr val="92D050"/>
                </a:solidFill>
              </a:rPr>
              <a:t>GPU</a:t>
            </a:r>
            <a:r>
              <a:rPr lang="en-US" sz="6000" dirty="0"/>
              <a:t> server to encourage the usage of GPU acceleration and ML techniques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b="1" dirty="0">
                <a:solidFill>
                  <a:srgbClr val="92D050"/>
                </a:solidFill>
              </a:rPr>
              <a:t>Simplified input/output formats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000" dirty="0"/>
              <a:t>Two sets of evaluation metrices to advance the frontier of global routing techniques applicable across various stages</a:t>
            </a:r>
          </a:p>
        </p:txBody>
      </p:sp>
    </p:spTree>
    <p:extLst>
      <p:ext uri="{BB962C8B-B14F-4D97-AF65-F5344CB8AC3E}">
        <p14:creationId xmlns:p14="http://schemas.microsoft.com/office/powerpoint/2010/main" val="2834803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 err="1"/>
              <a:t>Pengju</a:t>
            </a:r>
            <a:r>
              <a:rPr lang="en-US" altLang="zh-TW" sz="11300" dirty="0"/>
              <a:t> Yao, Ping Zhang, </a:t>
            </a:r>
            <a:r>
              <a:rPr lang="en-US" altLang="zh-TW" sz="11300" dirty="0" err="1"/>
              <a:t>Junkang</a:t>
            </a:r>
            <a:r>
              <a:rPr lang="en-US" altLang="zh-TW" sz="11300" dirty="0"/>
              <a:t> Jiang, </a:t>
            </a:r>
            <a:r>
              <a:rPr lang="en-US" altLang="zh-TW" sz="11300" dirty="0" err="1"/>
              <a:t>Wenxing</a:t>
            </a:r>
            <a:r>
              <a:rPr lang="en-US" altLang="zh-TW" sz="11300" dirty="0"/>
              <a:t> Zhu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Fuzhou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4245713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 err="1"/>
              <a:t>Canhui</a:t>
            </a:r>
            <a:r>
              <a:rPr lang="en-US" altLang="zh-TW" sz="11300" dirty="0"/>
              <a:t> Luo, </a:t>
            </a:r>
            <a:r>
              <a:rPr lang="en-US" altLang="zh-TW" sz="11300" dirty="0" err="1"/>
              <a:t>Jinghu</a:t>
            </a:r>
            <a:r>
              <a:rPr lang="en-US" altLang="zh-TW" sz="11300" dirty="0"/>
              <a:t> Liang, </a:t>
            </a:r>
            <a:r>
              <a:rPr lang="en-US" altLang="zh-TW" sz="11300" dirty="0" err="1"/>
              <a:t>Xun</a:t>
            </a:r>
            <a:r>
              <a:rPr lang="en-US" altLang="zh-TW" sz="11300" dirty="0"/>
              <a:t> Ni, Long Zhang, </a:t>
            </a:r>
            <a:r>
              <a:rPr lang="en-US" altLang="zh-TW" sz="11300" dirty="0" err="1"/>
              <a:t>Zhouxing</a:t>
            </a:r>
            <a:r>
              <a:rPr lang="en-US" altLang="zh-TW" sz="11300" dirty="0"/>
              <a:t> Su, </a:t>
            </a:r>
            <a:r>
              <a:rPr lang="en-US" altLang="zh-TW" sz="11300" dirty="0" err="1"/>
              <a:t>Zhipeng</a:t>
            </a:r>
            <a:r>
              <a:rPr lang="en-US" altLang="zh-TW" sz="11300" dirty="0"/>
              <a:t> </a:t>
            </a:r>
            <a:r>
              <a:rPr lang="en-US" altLang="zh-TW" sz="11300" dirty="0" err="1"/>
              <a:t>Lv</a:t>
            </a:r>
            <a:endParaRPr lang="en-US" altLang="zh-TW" sz="11300" dirty="0"/>
          </a:p>
          <a:p>
            <a:r>
              <a:rPr lang="en-US" altLang="zh-TW" sz="8400" dirty="0">
                <a:solidFill>
                  <a:srgbClr val="0070C0"/>
                </a:solidFill>
              </a:rPr>
              <a:t>Huazhong University of Science and Technology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29852162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8" y="9177618"/>
            <a:ext cx="27668625" cy="2218764"/>
          </a:xfrm>
        </p:spPr>
        <p:txBody>
          <a:bodyPr/>
          <a:lstStyle/>
          <a:p>
            <a:r>
              <a:rPr lang="en-US" altLang="zh-TW" sz="11300" dirty="0" err="1"/>
              <a:t>Zhengzhe</a:t>
            </a:r>
            <a:r>
              <a:rPr lang="en-US" altLang="zh-TW" sz="11300" dirty="0"/>
              <a:t> Zheng, Jinghui Zhou, Yinuo Wu, </a:t>
            </a:r>
            <a:r>
              <a:rPr lang="en-US" altLang="zh-TW" sz="11300" dirty="0" err="1"/>
              <a:t>Xingling</a:t>
            </a:r>
            <a:r>
              <a:rPr lang="en-US" altLang="zh-TW" sz="11300" dirty="0"/>
              <a:t> Zheng, </a:t>
            </a:r>
            <a:r>
              <a:rPr lang="en-US" altLang="zh-TW" sz="11300" dirty="0" err="1"/>
              <a:t>Ziran</a:t>
            </a:r>
            <a:r>
              <a:rPr lang="en-US" altLang="zh-TW" sz="11300" dirty="0"/>
              <a:t> Zhu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Southeast University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41363288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版面配置區 1">
            <a:extLst>
              <a:ext uri="{FF2B5EF4-FFF2-40B4-BE49-F238E27FC236}">
                <a16:creationId xmlns:a16="http://schemas.microsoft.com/office/drawing/2014/main" id="{519B291F-3E53-44A8-963B-74498DC4D0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TW" dirty="0"/>
              <a:t>CERTIFICATE OF APPRECIATION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BECF39D-2ADF-49E2-B1E5-B2EA202EB2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en-US" altLang="zh-TW" dirty="0"/>
              <a:t>Session Participant</a:t>
            </a:r>
            <a:endParaRPr lang="zh-TW" altLang="en-US" dirty="0"/>
          </a:p>
        </p:txBody>
      </p:sp>
      <p:sp>
        <p:nvSpPr>
          <p:cNvPr id="12" name="文字版面配置區 11">
            <a:extLst>
              <a:ext uri="{FF2B5EF4-FFF2-40B4-BE49-F238E27FC236}">
                <a16:creationId xmlns:a16="http://schemas.microsoft.com/office/drawing/2014/main" id="{0BA1EA23-4A2F-445D-A1E4-87CCC803352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en-US" altLang="zh-TW" dirty="0"/>
              <a:t>presented to</a:t>
            </a:r>
          </a:p>
        </p:txBody>
      </p:sp>
      <p:sp>
        <p:nvSpPr>
          <p:cNvPr id="7" name="文字版面配置區 3">
            <a:extLst>
              <a:ext uri="{FF2B5EF4-FFF2-40B4-BE49-F238E27FC236}">
                <a16:creationId xmlns:a16="http://schemas.microsoft.com/office/drawing/2014/main" id="{DE5026C7-9880-13BC-507C-1AC46918791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4979" y="9177618"/>
            <a:ext cx="26686042" cy="2218764"/>
          </a:xfrm>
        </p:spPr>
        <p:txBody>
          <a:bodyPr/>
          <a:lstStyle/>
          <a:p>
            <a:r>
              <a:rPr lang="en-US" altLang="zh-TW" sz="11300" dirty="0"/>
              <a:t>Anthony Wing Ho Lau, </a:t>
            </a:r>
            <a:r>
              <a:rPr lang="en-US" altLang="zh-TW" sz="11300" dirty="0" err="1"/>
              <a:t>Qijing</a:t>
            </a:r>
            <a:r>
              <a:rPr lang="en-US" altLang="zh-TW" sz="11300" dirty="0"/>
              <a:t> Wang, </a:t>
            </a:r>
            <a:r>
              <a:rPr lang="en-US" altLang="zh-TW" sz="11300" dirty="0" err="1"/>
              <a:t>Xinshi</a:t>
            </a:r>
            <a:r>
              <a:rPr lang="en-US" altLang="zh-TW" sz="11300" dirty="0"/>
              <a:t> Zang, Evangeline F.Y. Young</a:t>
            </a:r>
          </a:p>
          <a:p>
            <a:r>
              <a:rPr lang="en-US" altLang="zh-TW" sz="8400" dirty="0">
                <a:solidFill>
                  <a:srgbClr val="0070C0"/>
                </a:solidFill>
              </a:rPr>
              <a:t>The Chinese University of Hong Kong</a:t>
            </a:r>
            <a:endParaRPr lang="en-US" altLang="zh-TW" sz="8400" dirty="0"/>
          </a:p>
        </p:txBody>
      </p:sp>
    </p:spTree>
    <p:extLst>
      <p:ext uri="{BB962C8B-B14F-4D97-AF65-F5344CB8AC3E}">
        <p14:creationId xmlns:p14="http://schemas.microsoft.com/office/powerpoint/2010/main" val="31099179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82A03-8A24-9460-FDA5-FC45BD3F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Suit Characteristics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C41705-FF1B-C4F1-8AA6-9A96CD65A2C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86AF99-58D6-83C0-47A2-E5A095DEC3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320"/>
            <a:ext cx="31546800" cy="9753600"/>
          </a:xfrm>
        </p:spPr>
        <p:txBody>
          <a:bodyPr/>
          <a:lstStyle/>
          <a:p>
            <a:r>
              <a:rPr lang="en-US" sz="6000" dirty="0"/>
              <a:t>The benchmarks derived from [1]</a:t>
            </a:r>
          </a:p>
          <a:p>
            <a:r>
              <a:rPr lang="en-US" sz="6000" dirty="0"/>
              <a:t>The benchmarks are synthesized using the nangate45nm technology and cell libraries</a:t>
            </a:r>
          </a:p>
          <a:p>
            <a:r>
              <a:rPr lang="en-US" sz="6000" dirty="0"/>
              <a:t>The benchmarks are divided into two sets</a:t>
            </a:r>
          </a:p>
          <a:p>
            <a:pPr lvl="1"/>
            <a:r>
              <a:rPr lang="en-US" sz="5600" dirty="0"/>
              <a:t>One placed layout from each design for testing (public)</a:t>
            </a:r>
          </a:p>
          <a:p>
            <a:pPr lvl="1"/>
            <a:r>
              <a:rPr lang="en-US" sz="5600" dirty="0"/>
              <a:t>Another placed layout from each design for final ranking (blind)</a:t>
            </a:r>
          </a:p>
          <a:p>
            <a:r>
              <a:rPr lang="en-US" sz="6000" dirty="0"/>
              <a:t>Simplifications for the contest</a:t>
            </a:r>
          </a:p>
          <a:p>
            <a:pPr lvl="1"/>
            <a:r>
              <a:rPr lang="en-US" sz="5600" dirty="0"/>
              <a:t>Power and ground nets are removed</a:t>
            </a:r>
          </a:p>
          <a:p>
            <a:pPr lvl="1"/>
            <a:r>
              <a:rPr lang="en-US" sz="5600" dirty="0"/>
              <a:t>Clock tree routing is not considered</a:t>
            </a:r>
          </a:p>
          <a:p>
            <a:endParaRPr lang="en-US" sz="6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DDEF9-9D52-21C0-463B-60F15D78B695}"/>
              </a:ext>
            </a:extLst>
          </p:cNvPr>
          <p:cNvSpPr txBox="1"/>
          <p:nvPr/>
        </p:nvSpPr>
        <p:spPr>
          <a:xfrm>
            <a:off x="1652463" y="18395055"/>
            <a:ext cx="3240893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>
                <a:solidFill>
                  <a:schemeClr val="bg1"/>
                </a:solidFill>
                <a:latin typeface="Trebuchet MS" panose="020B0603020202020204" pitchFamily="34" charset="0"/>
              </a:rPr>
              <a:t>[1] C.-K. Cheng, A. B. Kahng, S. Kundu, Y. Wang and Z. Wang, "Assessment of Reinforcement Learning for Macro Placement", Proc. ISPD, 2023</a:t>
            </a:r>
          </a:p>
        </p:txBody>
      </p:sp>
    </p:spTree>
    <p:extLst>
      <p:ext uri="{BB962C8B-B14F-4D97-AF65-F5344CB8AC3E}">
        <p14:creationId xmlns:p14="http://schemas.microsoft.com/office/powerpoint/2010/main" val="303502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0300E0-0B79-C5D9-4993-10C6F2093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Benchmark Suit Characteristics (Cont.)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D181FD-B5A3-FB75-AAB6-875CA6B1BA1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D761CB-F849-F4F9-C794-74F3FADD68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D62FEF-1A20-CFB7-3896-DB94B51F63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6611" y="3465577"/>
            <a:ext cx="32382777" cy="14621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67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FB061F-516E-BFC5-9365-821BC9151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78DC57-8F96-0479-EC89-83AB817526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3502153"/>
            <a:ext cx="31546800" cy="13651992"/>
          </a:xfrm>
        </p:spPr>
        <p:txBody>
          <a:bodyPr/>
          <a:lstStyle/>
          <a:p>
            <a:r>
              <a:rPr lang="en-US" sz="6000" b="1" dirty="0"/>
              <a:t>Main track</a:t>
            </a:r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endParaRPr lang="en-US" sz="6000" dirty="0"/>
          </a:p>
          <a:p>
            <a:r>
              <a:rPr lang="en-US" sz="6000" b="1" dirty="0"/>
              <a:t>Special honor track</a:t>
            </a:r>
          </a:p>
          <a:p>
            <a:endParaRPr lang="en-US" sz="6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ACF9D87-FD46-FC03-EBF6-C86E0360DD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423" y="5038345"/>
            <a:ext cx="19021969" cy="11554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EC6DF15-9545-A770-16A0-D8690508F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5423" y="6477951"/>
            <a:ext cx="15398487" cy="21248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62E0453-DAFC-2D01-A29E-DA09F6CDD4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423" y="9176156"/>
            <a:ext cx="13791697" cy="13185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4539AB-6A3B-474F-B652-0C9F933FCF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63684" y="8173953"/>
            <a:ext cx="5867276" cy="25847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D03EE06-1586-C019-8EE5-9FA6A85E34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350" y="11399929"/>
            <a:ext cx="10745148" cy="194726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ECFA86-6808-1D66-2021-DEFF57AA8F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350" y="13900781"/>
            <a:ext cx="12666650" cy="122244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41F8101-655F-BC34-226A-6FE4EC15D1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21350" y="17098100"/>
            <a:ext cx="12666650" cy="289808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D671CCB-5D8D-BAE6-E2AD-2BCA7F316C80}"/>
              </a:ext>
            </a:extLst>
          </p:cNvPr>
          <p:cNvSpPr/>
          <p:nvPr/>
        </p:nvSpPr>
        <p:spPr>
          <a:xfrm>
            <a:off x="5328138" y="16898815"/>
            <a:ext cx="13927016" cy="3288323"/>
          </a:xfrm>
          <a:prstGeom prst="rect">
            <a:avLst/>
          </a:prstGeom>
          <a:noFill/>
          <a:ln w="762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endParaRPr lang="en-US" sz="4000" dirty="0" err="1">
              <a:solidFill>
                <a:schemeClr val="tx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E8AA7C5-B354-9280-5A37-2138E578F31C}"/>
              </a:ext>
            </a:extLst>
          </p:cNvPr>
          <p:cNvSpPr txBox="1"/>
          <p:nvPr/>
        </p:nvSpPr>
        <p:spPr>
          <a:xfrm>
            <a:off x="20011293" y="16898815"/>
            <a:ext cx="1478866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b="1" dirty="0">
                <a:solidFill>
                  <a:srgbClr val="92D050"/>
                </a:solidFill>
                <a:latin typeface="Trebuchet MS" panose="020B0603020202020204" pitchFamily="34" charset="0"/>
              </a:rPr>
              <a:t>Further emphasize runtime scalability </a:t>
            </a:r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to facilitate the deployment of global routing techniques in early design stages</a:t>
            </a:r>
          </a:p>
        </p:txBody>
      </p:sp>
    </p:spTree>
    <p:extLst>
      <p:ext uri="{BB962C8B-B14F-4D97-AF65-F5344CB8AC3E}">
        <p14:creationId xmlns:p14="http://schemas.microsoft.com/office/powerpoint/2010/main" val="157969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B04B0-5A07-E654-B236-75230B0CA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B32A6E-01DD-6733-4767-F27AAB9E351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93C74-2E65-BC33-FA3A-787A931775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4600" y="4846320"/>
            <a:ext cx="31546800" cy="2743200"/>
          </a:xfrm>
        </p:spPr>
        <p:txBody>
          <a:bodyPr/>
          <a:lstStyle/>
          <a:p>
            <a:r>
              <a:rPr lang="en-US" sz="6000" dirty="0"/>
              <a:t>Weight-sum of the ranking of each benchmark</a:t>
            </a:r>
          </a:p>
          <a:p>
            <a:r>
              <a:rPr lang="en-US" sz="6000" dirty="0"/>
              <a:t>The weight is proportional to </a:t>
            </a:r>
            <a:r>
              <a:rPr lang="en-US" sz="6000" b="1" dirty="0">
                <a:solidFill>
                  <a:srgbClr val="92D050"/>
                </a:solidFill>
              </a:rPr>
              <a:t>the cube root of the #nets </a:t>
            </a:r>
            <a:r>
              <a:rPr lang="en-US" sz="6000" dirty="0"/>
              <a:t>of the benchmark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0F229E-88E3-677F-C78E-3C33E2A598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421" t="65103" r="65342"/>
          <a:stretch/>
        </p:blipFill>
        <p:spPr>
          <a:xfrm>
            <a:off x="7804052" y="10631425"/>
            <a:ext cx="9176046" cy="71445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5B884F-0FCB-F9E2-84FB-0960BBA51EAD}"/>
              </a:ext>
            </a:extLst>
          </p:cNvPr>
          <p:cNvSpPr txBox="1"/>
          <p:nvPr/>
        </p:nvSpPr>
        <p:spPr>
          <a:xfrm>
            <a:off x="22214314" y="10631425"/>
            <a:ext cx="1598515" cy="6878806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0.05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0.09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0.15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0.22</a:t>
            </a:r>
          </a:p>
          <a:p>
            <a:pPr algn="ctr"/>
            <a:r>
              <a:rPr lang="en-US" sz="63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0.39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CED3244-5ACB-65EF-0BAC-561D776E1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660" t="65103" r="42133"/>
          <a:stretch/>
        </p:blipFill>
        <p:spPr>
          <a:xfrm>
            <a:off x="17032852" y="10649010"/>
            <a:ext cx="2767425" cy="70844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6BC976-F71E-FFAC-CD31-EE9B15F66B64}"/>
              </a:ext>
            </a:extLst>
          </p:cNvPr>
          <p:cNvSpPr txBox="1"/>
          <p:nvPr/>
        </p:nvSpPr>
        <p:spPr>
          <a:xfrm>
            <a:off x="11185655" y="9615762"/>
            <a:ext cx="241284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Design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9AB04A-3E46-B156-F143-29EF794EF45F}"/>
              </a:ext>
            </a:extLst>
          </p:cNvPr>
          <p:cNvSpPr txBox="1"/>
          <p:nvPr/>
        </p:nvSpPr>
        <p:spPr>
          <a:xfrm>
            <a:off x="17349986" y="9615761"/>
            <a:ext cx="20441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#nets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E45A3-A36F-1BAF-126F-0CD111004C28}"/>
              </a:ext>
            </a:extLst>
          </p:cNvPr>
          <p:cNvSpPr txBox="1"/>
          <p:nvPr/>
        </p:nvSpPr>
        <p:spPr>
          <a:xfrm>
            <a:off x="21642557" y="9595153"/>
            <a:ext cx="250741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Trebuchet MS" panose="020B0603020202020204" pitchFamily="34" charset="0"/>
              </a:rPr>
              <a:t>weight</a:t>
            </a:r>
          </a:p>
        </p:txBody>
      </p:sp>
    </p:spTree>
    <p:extLst>
      <p:ext uri="{BB962C8B-B14F-4D97-AF65-F5344CB8AC3E}">
        <p14:creationId xmlns:p14="http://schemas.microsoft.com/office/powerpoint/2010/main" val="3460919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Title Only">
  <a:themeElements>
    <a:clrScheme name="Custom 15">
      <a:dk1>
        <a:srgbClr val="FFFFFF"/>
      </a:dk1>
      <a:lt1>
        <a:srgbClr val="000000"/>
      </a:lt1>
      <a:dk2>
        <a:srgbClr val="76B900"/>
      </a:dk2>
      <a:lt2>
        <a:srgbClr val="CDCDCD"/>
      </a:lt2>
      <a:accent1>
        <a:srgbClr val="008564"/>
      </a:accent1>
      <a:accent2>
        <a:srgbClr val="5D1682"/>
      </a:accent2>
      <a:accent3>
        <a:srgbClr val="890C58"/>
      </a:accent3>
      <a:accent4>
        <a:srgbClr val="5E5E5E"/>
      </a:accent4>
      <a:accent5>
        <a:srgbClr val="8C8C8C"/>
      </a:accent5>
      <a:accent6>
        <a:srgbClr val="0071C5"/>
      </a:accent6>
      <a:hlink>
        <a:srgbClr val="76B900"/>
      </a:hlink>
      <a:folHlink>
        <a:srgbClr val="76B900"/>
      </a:folHlink>
    </a:clrScheme>
    <a:fontScheme name="NVIDIA Sans">
      <a:majorFont>
        <a:latin typeface="NVIDIA Sans Medium"/>
        <a:ea typeface=""/>
        <a:cs typeface=""/>
      </a:majorFont>
      <a:minorFont>
        <a:latin typeface="NVIDIA Sans"/>
        <a:ea typeface="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lnSpc>
            <a:spcPct val="90000"/>
          </a:lnSpc>
          <a:defRPr sz="4000" dirty="0" err="1">
            <a:solidFill>
              <a:schemeClr val="tx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chemeClr val="accent5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 algn="ctr">
          <a:defRPr sz="4000" dirty="0" err="1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Presentation1" id="{8149B5CC-FD86-443F-AA49-E16463F1925E}" vid="{47C32FBF-E54B-4C6B-9911-A4F5A56CD55D}"/>
    </a:ext>
  </a:extLst>
</a:theme>
</file>

<file path=ppt/theme/theme2.xml><?xml version="1.0" encoding="utf-8"?>
<a:theme xmlns:a="http://schemas.openxmlformats.org/drawingml/2006/main" name="Certificate">
  <a:themeElements>
    <a:clrScheme name="Certificate">
      <a:dk1>
        <a:sysClr val="windowText" lastClr="000000"/>
      </a:dk1>
      <a:lt1>
        <a:sysClr val="window" lastClr="FFFFFF"/>
      </a:lt1>
      <a:dk2>
        <a:srgbClr val="404040"/>
      </a:dk2>
      <a:lt2>
        <a:srgbClr val="DBEEF4"/>
      </a:lt2>
      <a:accent1>
        <a:srgbClr val="009444"/>
      </a:accent1>
      <a:accent2>
        <a:srgbClr val="1C75BC"/>
      </a:accent2>
      <a:accent3>
        <a:srgbClr val="F15649"/>
      </a:accent3>
      <a:accent4>
        <a:srgbClr val="C18447"/>
      </a:accent4>
      <a:accent5>
        <a:srgbClr val="5F5F5F"/>
      </a:accent5>
      <a:accent6>
        <a:srgbClr val="F8DF4A"/>
      </a:accent6>
      <a:hlink>
        <a:srgbClr val="4BB9B4"/>
      </a:hlink>
      <a:folHlink>
        <a:srgbClr val="A6A6A6"/>
      </a:folHlink>
    </a:clrScheme>
    <a:fontScheme name="Georgia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主题5">
  <a:themeElements>
    <a:clrScheme name="自定义 26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0A54D3"/>
      </a:accent1>
      <a:accent2>
        <a:srgbClr val="20428D"/>
      </a:accent2>
      <a:accent3>
        <a:srgbClr val="1A73C7"/>
      </a:accent3>
      <a:accent4>
        <a:srgbClr val="5066A2"/>
      </a:accent4>
      <a:accent5>
        <a:srgbClr val="5E5CA2"/>
      </a:accent5>
      <a:accent6>
        <a:srgbClr val="768394"/>
      </a:accent6>
      <a:hlink>
        <a:srgbClr val="4276AA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主题5" id="{B8EDB911-D765-4A7B-BBC7-40DBB672FBA6}" vid="{AECAB1C0-5DF6-436C-85E8-20094DBE11C0}"/>
    </a:ext>
  </a:extLst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Certificate">
  <a:themeElements>
    <a:clrScheme name="Certificate">
      <a:dk1>
        <a:sysClr val="windowText" lastClr="000000"/>
      </a:dk1>
      <a:lt1>
        <a:sysClr val="window" lastClr="FFFFFF"/>
      </a:lt1>
      <a:dk2>
        <a:srgbClr val="404040"/>
      </a:dk2>
      <a:lt2>
        <a:srgbClr val="DBEEF4"/>
      </a:lt2>
      <a:accent1>
        <a:srgbClr val="009444"/>
      </a:accent1>
      <a:accent2>
        <a:srgbClr val="1C75BC"/>
      </a:accent2>
      <a:accent3>
        <a:srgbClr val="F15649"/>
      </a:accent3>
      <a:accent4>
        <a:srgbClr val="C18447"/>
      </a:accent4>
      <a:accent5>
        <a:srgbClr val="5F5F5F"/>
      </a:accent5>
      <a:accent6>
        <a:srgbClr val="F8DF4A"/>
      </a:accent6>
      <a:hlink>
        <a:srgbClr val="4BB9B4"/>
      </a:hlink>
      <a:folHlink>
        <a:srgbClr val="A6A6A6"/>
      </a:folHlink>
    </a:clrScheme>
    <a:fontScheme name="Georgia">
      <a:maj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eorgia" panose="020405020504050203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 sz="160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45EAE5F8329F47B840B6DEBAC2F43F" ma:contentTypeVersion="14" ma:contentTypeDescription="Create a new document." ma:contentTypeScope="" ma:versionID="22971a07ef26b7d55c75d7e864a8bd41">
  <xsd:schema xmlns:xsd="http://www.w3.org/2001/XMLSchema" xmlns:xs="http://www.w3.org/2001/XMLSchema" xmlns:p="http://schemas.microsoft.com/office/2006/metadata/properties" xmlns:ns1="http://schemas.microsoft.com/sharepoint/v3" xmlns:ns2="2a5b1eea-32a8-4673-8d38-de3226caeee3" xmlns:ns3="f65afe6d-7162-4df4-ae98-80745cab72d4" targetNamespace="http://schemas.microsoft.com/office/2006/metadata/properties" ma:root="true" ma:fieldsID="56935c493d9c838d79811339fb0e4e9c" ns1:_="" ns2:_="" ns3:_="">
    <xsd:import namespace="http://schemas.microsoft.com/sharepoint/v3"/>
    <xsd:import namespace="2a5b1eea-32a8-4673-8d38-de3226caeee3"/>
    <xsd:import namespace="f65afe6d-7162-4df4-ae98-80745cab72d4"/>
    <xsd:element name="properties">
      <xsd:complexType>
        <xsd:sequence>
          <xsd:element name="documentManagement">
            <xsd:complexType>
              <xsd:all>
                <xsd:element ref="ns1:PublishingStartDate" minOccurs="0"/>
                <xsd:element ref="ns1:PublishingExpirationDate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ServiceOCR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8" nillable="true" ma:displayName="Scheduling Start Date" ma:description="Scheduling Start Date is a site column created by the Publishing feature. It is used to specify the date and time on which this page will first appear to site visitors." ma:hidden="true" ma:internalName="PublishingStartDate">
      <xsd:simpleType>
        <xsd:restriction base="dms:Unknown"/>
      </xsd:simpleType>
    </xsd:element>
    <xsd:element name="PublishingExpirationDate" ma:index="9" nillable="true" ma:displayName="Scheduling End Date" ma:description="Scheduling End Date is a site column created by the Publishing feature. It is used to specify the date and time on which this page will no longer appear to site visitors." ma:hidden="true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5b1eea-32a8-4673-8d38-de3226caeee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804b2a00-2846-4002-b30b-85ebaf4c019a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5afe6d-7162-4df4-ae98-80745cab72d4" elementFormDefault="qualified">
    <xsd:import namespace="http://schemas.microsoft.com/office/2006/documentManagement/types"/>
    <xsd:import namespace="http://schemas.microsoft.com/office/infopath/2007/PartnerControls"/>
    <xsd:element name="TaxCatchAll" ma:index="21" nillable="true" ma:displayName="Taxonomy Catch All Column" ma:hidden="true" ma:list="{a9d4e2c1-4547-4ca0-9568-b573cd0c84c4}" ma:internalName="TaxCatchAll" ma:showField="CatchAllData" ma:web="f65afe6d-7162-4df4-ae98-80745cab72d4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65afe6d-7162-4df4-ae98-80745cab72d4" xsi:nil="true"/>
    <PublishingExpirationDate xmlns="http://schemas.microsoft.com/sharepoint/v3" xsi:nil="true"/>
    <PublishingStartDate xmlns="http://schemas.microsoft.com/sharepoint/v3" xsi:nil="true"/>
    <lcf76f155ced4ddcb4097134ff3c332f xmlns="2a5b1eea-32a8-4673-8d38-de3226caeee3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0C8849F-B2DE-4C98-9ED9-E864444CB8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6C4BDCF-5A67-4B0C-8DCD-958EC1E42B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2a5b1eea-32a8-4673-8d38-de3226caeee3"/>
    <ds:schemaRef ds:uri="f65afe6d-7162-4df4-ae98-80745cab72d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0CEAEC8-B386-43A2-B3BF-3581A1369083}">
  <ds:schemaRefs>
    <ds:schemaRef ds:uri="http://schemas.microsoft.com/office/2006/metadata/properties"/>
    <ds:schemaRef ds:uri="http://schemas.microsoft.com/office/infopath/2007/PartnerControls"/>
    <ds:schemaRef ds:uri="f65afe6d-7162-4df4-ae98-80745cab72d4"/>
    <ds:schemaRef ds:uri="http://schemas.microsoft.com/sharepoint/v3"/>
    <ds:schemaRef ds:uri="2a5b1eea-32a8-4673-8d38-de3226caeee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short-slides</Template>
  <TotalTime>8702</TotalTime>
  <Words>2269</Words>
  <Application>Microsoft Office PowerPoint</Application>
  <PresentationFormat>Custom</PresentationFormat>
  <Paragraphs>618</Paragraphs>
  <Slides>53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53</vt:i4>
      </vt:variant>
    </vt:vector>
  </HeadingPairs>
  <TitlesOfParts>
    <vt:vector size="70" baseType="lpstr">
      <vt:lpstr>DINPro-Medium</vt:lpstr>
      <vt:lpstr>Arial</vt:lpstr>
      <vt:lpstr>Calibri</vt:lpstr>
      <vt:lpstr>Cambria</vt:lpstr>
      <vt:lpstr>Georgia</vt:lpstr>
      <vt:lpstr>NVIDIA Sans</vt:lpstr>
      <vt:lpstr>NVIDIA Sans Light</vt:lpstr>
      <vt:lpstr>NVIDIA Sans Medium</vt:lpstr>
      <vt:lpstr>Open Sans</vt:lpstr>
      <vt:lpstr>Roboto Mono</vt:lpstr>
      <vt:lpstr>Times New Roman</vt:lpstr>
      <vt:lpstr>Trebuchet MS</vt:lpstr>
      <vt:lpstr>Title Only</vt:lpstr>
      <vt:lpstr>Certificate</vt:lpstr>
      <vt:lpstr>主题5</vt:lpstr>
      <vt:lpstr>Office Theme</vt:lpstr>
      <vt:lpstr>1_Certificate</vt:lpstr>
      <vt:lpstr>ISPD’24 Contest: GPU/ML-Enhanced Large Scale Global Routing Contest</vt:lpstr>
      <vt:lpstr>Contest Organizers</vt:lpstr>
      <vt:lpstr>Motivations</vt:lpstr>
      <vt:lpstr>Problem Formulation</vt:lpstr>
      <vt:lpstr>Distinctions Compared to Previous Routing Contest</vt:lpstr>
      <vt:lpstr>Benchmark Suit Characteristics</vt:lpstr>
      <vt:lpstr>Benchmark Suit Characteristics (Cont.)</vt:lpstr>
      <vt:lpstr>Evaluation Metric</vt:lpstr>
      <vt:lpstr>Ranking</vt:lpstr>
      <vt:lpstr>Evaluation Platform</vt:lpstr>
      <vt:lpstr>Participation Statistics</vt:lpstr>
      <vt:lpstr>Prizes</vt:lpstr>
      <vt:lpstr>Contest Results – Main Track</vt:lpstr>
      <vt:lpstr>Contest Results – Special Honor</vt:lpstr>
      <vt:lpstr>Contest Results – Summary</vt:lpstr>
      <vt:lpstr>Results Analysis – GPU Usage</vt:lpstr>
      <vt:lpstr>Results Analysis - Deterministic</vt:lpstr>
      <vt:lpstr>Contest Results – Score Breakdown (Main Track)</vt:lpstr>
      <vt:lpstr>Results Analysis – Runtime Scalability (Main Track)</vt:lpstr>
      <vt:lpstr>Ranking vs. #Nets (Main Track)</vt:lpstr>
      <vt:lpstr>PowerPoint Presentation</vt:lpstr>
      <vt:lpstr>PowerPoint Presentation</vt:lpstr>
      <vt:lpstr>Team SCAW Members</vt:lpstr>
      <vt:lpstr>Team SCAW Methodology</vt:lpstr>
      <vt:lpstr>PowerPoint Presentation</vt:lpstr>
      <vt:lpstr>Team metaRoute members</vt:lpstr>
      <vt:lpstr>Team metaRoute Methodology</vt:lpstr>
      <vt:lpstr>PowerPoint Presentation</vt:lpstr>
      <vt:lpstr>Team RL-Route Methodology</vt:lpstr>
      <vt:lpstr>PowerPoint Presentation</vt:lpstr>
      <vt:lpstr>PowerPoint Presentation</vt:lpstr>
      <vt:lpstr>Team Hippo</vt:lpstr>
      <vt:lpstr>Team Hippo 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Acknowledgment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Presentation Goes Here</dc:title>
  <dc:creator>Anthony Agnesina</dc:creator>
  <cp:lastModifiedBy>Rongjian Liang</cp:lastModifiedBy>
  <cp:revision>2</cp:revision>
  <dcterms:created xsi:type="dcterms:W3CDTF">2023-02-24T20:27:37Z</dcterms:created>
  <dcterms:modified xsi:type="dcterms:W3CDTF">2024-03-15T02:59:26Z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0x010100A145EAE5F8329F47B840B6DEBAC2F43F</vt:lpwstr>
  </property>
</Properties>
</file>